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Unbounded SemiBold"/>
      <p:regular r:id="rId22"/>
      <p:bold r:id="rId23"/>
    </p:embeddedFont>
    <p:embeddedFont>
      <p:font typeface="Roboto Mono"/>
      <p:regular r:id="rId24"/>
      <p:bold r:id="rId25"/>
      <p:italic r:id="rId26"/>
      <p:boldItalic r:id="rId27"/>
    </p:embeddedFont>
    <p:embeddedFont>
      <p:font typeface="DM Sans"/>
      <p:regular r:id="rId28"/>
      <p:bold r:id="rId29"/>
      <p:italic r:id="rId30"/>
      <p:boldItalic r:id="rId31"/>
    </p:embeddedFont>
    <p:embeddedFont>
      <p:font typeface="Unbounde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281AC5-7564-4BD4-B567-C3E201567C9F}">
  <a:tblStyle styleId="{6D281AC5-7564-4BD4-B567-C3E201567C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nbounded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-regular.fntdata"/><Relationship Id="rId23" Type="http://schemas.openxmlformats.org/officeDocument/2006/relationships/font" Target="fonts/Unbounded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8" Type="http://schemas.openxmlformats.org/officeDocument/2006/relationships/font" Target="fonts/DMSans-regular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6.xml"/><Relationship Id="rId33" Type="http://schemas.openxmlformats.org/officeDocument/2006/relationships/font" Target="fonts/Unbounded-bold.fntdata"/><Relationship Id="rId10" Type="http://schemas.openxmlformats.org/officeDocument/2006/relationships/slide" Target="slides/slide5.xml"/><Relationship Id="rId32" Type="http://schemas.openxmlformats.org/officeDocument/2006/relationships/font" Target="fonts/Unbounde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d106c304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1d106c304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31d106c3047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31d106c3047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1d106c304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1d106c304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31d106c304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31d106c304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1d13d519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1d13d519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1d13d5196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1d13d5196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8" name="Google Shape;19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9" name="Google Shape;17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31d106c304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31d106c304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31d106c304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31d106c304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1d106c304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31d106c30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84750" y="1250950"/>
            <a:ext cx="35745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84761" y="3692654"/>
            <a:ext cx="357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7269275" y="3576473"/>
            <a:ext cx="1778369" cy="2124051"/>
            <a:chOff x="-363625" y="1579348"/>
            <a:chExt cx="1778369" cy="2124051"/>
          </a:xfrm>
        </p:grpSpPr>
        <p:sp>
          <p:nvSpPr>
            <p:cNvPr id="12" name="Google Shape;12;p2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flipH="1" rot="10800000">
            <a:off x="-333375" y="-276752"/>
            <a:ext cx="1778369" cy="2124051"/>
            <a:chOff x="-363625" y="1579348"/>
            <a:chExt cx="1778369" cy="2124051"/>
          </a:xfrm>
        </p:grpSpPr>
        <p:sp>
          <p:nvSpPr>
            <p:cNvPr id="22" name="Google Shape;22;p2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 flipH="1" rot="10800000">
            <a:off x="383156" y="4123342"/>
            <a:ext cx="719630" cy="708211"/>
            <a:chOff x="-363625" y="2502332"/>
            <a:chExt cx="1211702" cy="1192475"/>
          </a:xfrm>
        </p:grpSpPr>
        <p:sp>
          <p:nvSpPr>
            <p:cNvPr id="32" name="Google Shape;32;p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 flipH="1" rot="7199817">
            <a:off x="7841468" y="168628"/>
            <a:ext cx="1178610" cy="1159908"/>
            <a:chOff x="-363625" y="2502332"/>
            <a:chExt cx="1211702" cy="1192475"/>
          </a:xfrm>
        </p:grpSpPr>
        <p:sp>
          <p:nvSpPr>
            <p:cNvPr id="36" name="Google Shape;36;p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11"/>
          <p:cNvGrpSpPr/>
          <p:nvPr/>
        </p:nvGrpSpPr>
        <p:grpSpPr>
          <a:xfrm rot="5400000">
            <a:off x="7638333" y="1476848"/>
            <a:ext cx="1766273" cy="2429167"/>
            <a:chOff x="-321280" y="999373"/>
            <a:chExt cx="1766273" cy="2429167"/>
          </a:xfrm>
        </p:grpSpPr>
        <p:grpSp>
          <p:nvGrpSpPr>
            <p:cNvPr id="410" name="Google Shape;410;p11"/>
            <p:cNvGrpSpPr/>
            <p:nvPr/>
          </p:nvGrpSpPr>
          <p:grpSpPr>
            <a:xfrm rot="10800000">
              <a:off x="-321280" y="999373"/>
              <a:ext cx="1766273" cy="2124051"/>
              <a:chOff x="-363625" y="1579348"/>
              <a:chExt cx="1766273" cy="2124051"/>
            </a:xfrm>
          </p:grpSpPr>
          <p:sp>
            <p:nvSpPr>
              <p:cNvPr id="411" name="Google Shape;411;p11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744748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44748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744748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11"/>
            <p:cNvGrpSpPr/>
            <p:nvPr/>
          </p:nvGrpSpPr>
          <p:grpSpPr>
            <a:xfrm rot="10800000">
              <a:off x="-321280" y="2849948"/>
              <a:ext cx="1766273" cy="578592"/>
              <a:chOff x="-363625" y="3124807"/>
              <a:chExt cx="1766273" cy="578592"/>
            </a:xfrm>
          </p:grpSpPr>
          <p:sp>
            <p:nvSpPr>
              <p:cNvPr id="421" name="Google Shape;421;p11"/>
              <p:cNvSpPr/>
              <p:nvPr/>
            </p:nvSpPr>
            <p:spPr>
              <a:xfrm>
                <a:off x="744748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3" name="Google Shape;423;p11"/>
          <p:cNvGrpSpPr/>
          <p:nvPr/>
        </p:nvGrpSpPr>
        <p:grpSpPr>
          <a:xfrm>
            <a:off x="588270" y="3533323"/>
            <a:ext cx="1766273" cy="2429167"/>
            <a:chOff x="-321280" y="999373"/>
            <a:chExt cx="1766273" cy="2429167"/>
          </a:xfrm>
        </p:grpSpPr>
        <p:grpSp>
          <p:nvGrpSpPr>
            <p:cNvPr id="424" name="Google Shape;424;p11"/>
            <p:cNvGrpSpPr/>
            <p:nvPr/>
          </p:nvGrpSpPr>
          <p:grpSpPr>
            <a:xfrm rot="10800000">
              <a:off x="-321280" y="999373"/>
              <a:ext cx="1766273" cy="2124051"/>
              <a:chOff x="-363625" y="1579348"/>
              <a:chExt cx="1766273" cy="2124051"/>
            </a:xfrm>
          </p:grpSpPr>
          <p:sp>
            <p:nvSpPr>
              <p:cNvPr id="425" name="Google Shape;425;p11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744748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744748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744748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" name="Google Shape;434;p11"/>
            <p:cNvGrpSpPr/>
            <p:nvPr/>
          </p:nvGrpSpPr>
          <p:grpSpPr>
            <a:xfrm rot="10800000">
              <a:off x="-321280" y="2849948"/>
              <a:ext cx="1766273" cy="578592"/>
              <a:chOff x="-363625" y="3124807"/>
              <a:chExt cx="1766273" cy="578592"/>
            </a:xfrm>
          </p:grpSpPr>
          <p:sp>
            <p:nvSpPr>
              <p:cNvPr id="435" name="Google Shape;435;p11"/>
              <p:cNvSpPr/>
              <p:nvPr/>
            </p:nvSpPr>
            <p:spPr>
              <a:xfrm>
                <a:off x="744748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7" name="Google Shape;437;p11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438" name="Google Shape;438;p11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439" name="Google Shape;439;p11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440" name="Google Shape;440;p11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1" name="Google Shape;441;p11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442" name="Google Shape;442;p11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11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44" name="Google Shape;444;p11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445" name="Google Shape;445;p11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11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47" name="Google Shape;447;p11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448" name="Google Shape;448;p11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50" name="Google Shape;450;p11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11"/>
          <p:cNvSpPr txBox="1"/>
          <p:nvPr>
            <p:ph type="title"/>
          </p:nvPr>
        </p:nvSpPr>
        <p:spPr>
          <a:xfrm>
            <a:off x="4325100" y="758538"/>
            <a:ext cx="410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52" name="Google Shape;452;p11"/>
          <p:cNvSpPr txBox="1"/>
          <p:nvPr>
            <p:ph idx="1" type="subTitle"/>
          </p:nvPr>
        </p:nvSpPr>
        <p:spPr>
          <a:xfrm>
            <a:off x="4318675" y="1365413"/>
            <a:ext cx="4112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3" name="Google Shape;453;p11"/>
          <p:cNvSpPr txBox="1"/>
          <p:nvPr>
            <p:ph idx="2" type="title"/>
          </p:nvPr>
        </p:nvSpPr>
        <p:spPr>
          <a:xfrm>
            <a:off x="719650" y="2157963"/>
            <a:ext cx="410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54" name="Google Shape;454;p11"/>
          <p:cNvSpPr txBox="1"/>
          <p:nvPr>
            <p:ph idx="3" type="subTitle"/>
          </p:nvPr>
        </p:nvSpPr>
        <p:spPr>
          <a:xfrm>
            <a:off x="713225" y="2764838"/>
            <a:ext cx="4112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" name="Google Shape;455;p11"/>
          <p:cNvSpPr txBox="1"/>
          <p:nvPr>
            <p:ph idx="4" type="title"/>
          </p:nvPr>
        </p:nvSpPr>
        <p:spPr>
          <a:xfrm>
            <a:off x="4325100" y="3557388"/>
            <a:ext cx="410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56" name="Google Shape;456;p11"/>
          <p:cNvSpPr txBox="1"/>
          <p:nvPr>
            <p:ph idx="5" type="subTitle"/>
          </p:nvPr>
        </p:nvSpPr>
        <p:spPr>
          <a:xfrm>
            <a:off x="4318675" y="4164263"/>
            <a:ext cx="4112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"/>
          <p:cNvSpPr txBox="1"/>
          <p:nvPr>
            <p:ph hasCustomPrompt="1" type="title"/>
          </p:nvPr>
        </p:nvSpPr>
        <p:spPr>
          <a:xfrm>
            <a:off x="1872350" y="1884938"/>
            <a:ext cx="53952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9" name="Google Shape;459;p12"/>
          <p:cNvSpPr txBox="1"/>
          <p:nvPr>
            <p:ph idx="1" type="subTitle"/>
          </p:nvPr>
        </p:nvSpPr>
        <p:spPr>
          <a:xfrm>
            <a:off x="1863900" y="2910863"/>
            <a:ext cx="54048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60" name="Google Shape;460;p12"/>
          <p:cNvGrpSpPr/>
          <p:nvPr/>
        </p:nvGrpSpPr>
        <p:grpSpPr>
          <a:xfrm rot="10800000">
            <a:off x="6238708" y="24267"/>
            <a:ext cx="719630" cy="708211"/>
            <a:chOff x="-363625" y="2502332"/>
            <a:chExt cx="1211702" cy="1192475"/>
          </a:xfrm>
        </p:grpSpPr>
        <p:sp>
          <p:nvSpPr>
            <p:cNvPr id="461" name="Google Shape;461;p1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12"/>
          <p:cNvGrpSpPr/>
          <p:nvPr/>
        </p:nvGrpSpPr>
        <p:grpSpPr>
          <a:xfrm>
            <a:off x="-333375" y="1380373"/>
            <a:ext cx="1778369" cy="3974626"/>
            <a:chOff x="-333375" y="999373"/>
            <a:chExt cx="1778369" cy="3974626"/>
          </a:xfrm>
        </p:grpSpPr>
        <p:grpSp>
          <p:nvGrpSpPr>
            <p:cNvPr id="465" name="Google Shape;465;p12"/>
            <p:cNvGrpSpPr/>
            <p:nvPr/>
          </p:nvGrpSpPr>
          <p:grpSpPr>
            <a:xfrm rot="10800000">
              <a:off x="-333375" y="999373"/>
              <a:ext cx="1778369" cy="2124051"/>
              <a:chOff x="-363625" y="1579348"/>
              <a:chExt cx="1778369" cy="2124051"/>
            </a:xfrm>
          </p:grpSpPr>
          <p:sp>
            <p:nvSpPr>
              <p:cNvPr id="466" name="Google Shape;466;p12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2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2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2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2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2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5" name="Google Shape;475;p12"/>
            <p:cNvGrpSpPr/>
            <p:nvPr/>
          </p:nvGrpSpPr>
          <p:grpSpPr>
            <a:xfrm rot="10800000">
              <a:off x="-333375" y="2849948"/>
              <a:ext cx="1778369" cy="2124051"/>
              <a:chOff x="-363625" y="1579348"/>
              <a:chExt cx="1778369" cy="2124051"/>
            </a:xfrm>
          </p:grpSpPr>
          <p:sp>
            <p:nvSpPr>
              <p:cNvPr id="476" name="Google Shape;476;p12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2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2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2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2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2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5" name="Google Shape;485;p12"/>
          <p:cNvGrpSpPr/>
          <p:nvPr/>
        </p:nvGrpSpPr>
        <p:grpSpPr>
          <a:xfrm rot="10800000">
            <a:off x="1588083" y="4510417"/>
            <a:ext cx="719630" cy="708211"/>
            <a:chOff x="-363625" y="2502332"/>
            <a:chExt cx="1211702" cy="1192475"/>
          </a:xfrm>
        </p:grpSpPr>
        <p:sp>
          <p:nvSpPr>
            <p:cNvPr id="486" name="Google Shape;486;p1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12"/>
          <p:cNvGrpSpPr/>
          <p:nvPr/>
        </p:nvGrpSpPr>
        <p:grpSpPr>
          <a:xfrm>
            <a:off x="7497875" y="-429152"/>
            <a:ext cx="1778369" cy="3995204"/>
            <a:chOff x="7269275" y="-276752"/>
            <a:chExt cx="1778369" cy="3995204"/>
          </a:xfrm>
        </p:grpSpPr>
        <p:grpSp>
          <p:nvGrpSpPr>
            <p:cNvPr id="490" name="Google Shape;490;p12"/>
            <p:cNvGrpSpPr/>
            <p:nvPr/>
          </p:nvGrpSpPr>
          <p:grpSpPr>
            <a:xfrm rot="10800000">
              <a:off x="7269275" y="-276752"/>
              <a:ext cx="1778369" cy="2124051"/>
              <a:chOff x="-363625" y="1579348"/>
              <a:chExt cx="1778369" cy="2124051"/>
            </a:xfrm>
          </p:grpSpPr>
          <p:sp>
            <p:nvSpPr>
              <p:cNvPr id="491" name="Google Shape;491;p12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2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2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2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2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2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0" name="Google Shape;500;p12"/>
            <p:cNvGrpSpPr/>
            <p:nvPr/>
          </p:nvGrpSpPr>
          <p:grpSpPr>
            <a:xfrm rot="10800000">
              <a:off x="7269275" y="1594401"/>
              <a:ext cx="1778369" cy="2124051"/>
              <a:chOff x="-363625" y="1579348"/>
              <a:chExt cx="1778369" cy="2124051"/>
            </a:xfrm>
          </p:grpSpPr>
          <p:sp>
            <p:nvSpPr>
              <p:cNvPr id="501" name="Google Shape;501;p12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2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2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3"/>
          <p:cNvGrpSpPr/>
          <p:nvPr/>
        </p:nvGrpSpPr>
        <p:grpSpPr>
          <a:xfrm rot="10800000">
            <a:off x="7745038" y="2970811"/>
            <a:ext cx="1778369" cy="2124051"/>
            <a:chOff x="-363625" y="1579348"/>
            <a:chExt cx="1778369" cy="2124051"/>
          </a:xfrm>
        </p:grpSpPr>
        <p:sp>
          <p:nvSpPr>
            <p:cNvPr id="512" name="Google Shape;512;p13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13"/>
          <p:cNvGrpSpPr/>
          <p:nvPr/>
        </p:nvGrpSpPr>
        <p:grpSpPr>
          <a:xfrm flipH="1">
            <a:off x="-376912" y="1241186"/>
            <a:ext cx="1778369" cy="2124051"/>
            <a:chOff x="-363625" y="1579348"/>
            <a:chExt cx="1778369" cy="2124051"/>
          </a:xfrm>
        </p:grpSpPr>
        <p:sp>
          <p:nvSpPr>
            <p:cNvPr id="522" name="Google Shape;522;p13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13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532" name="Google Shape;532;p13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533" name="Google Shape;533;p13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534" name="Google Shape;534;p13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35" name="Google Shape;535;p13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536" name="Google Shape;536;p13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p13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38" name="Google Shape;538;p13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539" name="Google Shape;539;p13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" name="Google Shape;540;p13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542" name="Google Shape;542;p13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4" name="Google Shape;544;p13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13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4"/>
          <p:cNvGrpSpPr/>
          <p:nvPr/>
        </p:nvGrpSpPr>
        <p:grpSpPr>
          <a:xfrm>
            <a:off x="4221191" y="4516821"/>
            <a:ext cx="704126" cy="510414"/>
            <a:chOff x="190177" y="2815722"/>
            <a:chExt cx="1224567" cy="887677"/>
          </a:xfrm>
        </p:grpSpPr>
        <p:sp>
          <p:nvSpPr>
            <p:cNvPr id="548" name="Google Shape;548;p14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14"/>
          <p:cNvGrpSpPr/>
          <p:nvPr/>
        </p:nvGrpSpPr>
        <p:grpSpPr>
          <a:xfrm rot="-1040216">
            <a:off x="-63168" y="1249635"/>
            <a:ext cx="1045845" cy="1266530"/>
            <a:chOff x="5515256" y="1068365"/>
            <a:chExt cx="1045810" cy="1266488"/>
          </a:xfrm>
        </p:grpSpPr>
        <p:grpSp>
          <p:nvGrpSpPr>
            <p:cNvPr id="551" name="Google Shape;551;p14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552" name="Google Shape;552;p14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5" name="Google Shape;555;p14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556" name="Google Shape;556;p14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9" name="Google Shape;559;p14"/>
          <p:cNvGrpSpPr/>
          <p:nvPr/>
        </p:nvGrpSpPr>
        <p:grpSpPr>
          <a:xfrm>
            <a:off x="7745038" y="1700811"/>
            <a:ext cx="1778369" cy="2124051"/>
            <a:chOff x="-363625" y="1579348"/>
            <a:chExt cx="1778369" cy="2124051"/>
          </a:xfrm>
        </p:grpSpPr>
        <p:sp>
          <p:nvSpPr>
            <p:cNvPr id="560" name="Google Shape;560;p14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570" name="Google Shape;570;p14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571" name="Google Shape;571;p14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572" name="Google Shape;572;p14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73" name="Google Shape;573;p14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574" name="Google Shape;574;p14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5" name="Google Shape;575;p14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76" name="Google Shape;576;p14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577" name="Google Shape;577;p14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" name="Google Shape;578;p14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79" name="Google Shape;579;p14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580" name="Google Shape;580;p14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14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2" name="Google Shape;582;p14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14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15"/>
          <p:cNvGrpSpPr/>
          <p:nvPr/>
        </p:nvGrpSpPr>
        <p:grpSpPr>
          <a:xfrm>
            <a:off x="-297102" y="1663502"/>
            <a:ext cx="1467688" cy="3280259"/>
            <a:chOff x="-333375" y="999373"/>
            <a:chExt cx="1778369" cy="3974626"/>
          </a:xfrm>
        </p:grpSpPr>
        <p:grpSp>
          <p:nvGrpSpPr>
            <p:cNvPr id="586" name="Google Shape;586;p15"/>
            <p:cNvGrpSpPr/>
            <p:nvPr/>
          </p:nvGrpSpPr>
          <p:grpSpPr>
            <a:xfrm rot="10800000">
              <a:off x="-333375" y="999373"/>
              <a:ext cx="1778369" cy="2124051"/>
              <a:chOff x="-363625" y="1579348"/>
              <a:chExt cx="1778369" cy="2124051"/>
            </a:xfrm>
          </p:grpSpPr>
          <p:sp>
            <p:nvSpPr>
              <p:cNvPr id="587" name="Google Shape;587;p15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6" name="Google Shape;596;p15"/>
            <p:cNvGrpSpPr/>
            <p:nvPr/>
          </p:nvGrpSpPr>
          <p:grpSpPr>
            <a:xfrm rot="10800000">
              <a:off x="-333375" y="2849948"/>
              <a:ext cx="1778369" cy="2124051"/>
              <a:chOff x="-363625" y="1579348"/>
              <a:chExt cx="1778369" cy="2124051"/>
            </a:xfrm>
          </p:grpSpPr>
          <p:sp>
            <p:nvSpPr>
              <p:cNvPr id="597" name="Google Shape;597;p15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5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6" name="Google Shape;606;p15"/>
          <p:cNvGrpSpPr/>
          <p:nvPr/>
        </p:nvGrpSpPr>
        <p:grpSpPr>
          <a:xfrm rot="10800000">
            <a:off x="6870175" y="-695927"/>
            <a:ext cx="1778369" cy="2124051"/>
            <a:chOff x="-363625" y="1579348"/>
            <a:chExt cx="1778369" cy="2124051"/>
          </a:xfrm>
        </p:grpSpPr>
        <p:sp>
          <p:nvSpPr>
            <p:cNvPr id="607" name="Google Shape;607;p15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15"/>
          <p:cNvGrpSpPr/>
          <p:nvPr/>
        </p:nvGrpSpPr>
        <p:grpSpPr>
          <a:xfrm flipH="1" rot="7199655">
            <a:off x="7015524" y="3197072"/>
            <a:ext cx="825312" cy="812217"/>
            <a:chOff x="-363625" y="2502332"/>
            <a:chExt cx="1211702" cy="1192475"/>
          </a:xfrm>
        </p:grpSpPr>
        <p:sp>
          <p:nvSpPr>
            <p:cNvPr id="617" name="Google Shape;617;p15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15"/>
          <p:cNvGrpSpPr/>
          <p:nvPr/>
        </p:nvGrpSpPr>
        <p:grpSpPr>
          <a:xfrm rot="-7199655">
            <a:off x="1666549" y="502647"/>
            <a:ext cx="825312" cy="812217"/>
            <a:chOff x="-363625" y="2502332"/>
            <a:chExt cx="1211702" cy="1192475"/>
          </a:xfrm>
        </p:grpSpPr>
        <p:sp>
          <p:nvSpPr>
            <p:cNvPr id="621" name="Google Shape;621;p15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15"/>
          <p:cNvGrpSpPr/>
          <p:nvPr/>
        </p:nvGrpSpPr>
        <p:grpSpPr>
          <a:xfrm>
            <a:off x="1630950" y="550450"/>
            <a:ext cx="5935550" cy="4042600"/>
            <a:chOff x="1604250" y="686800"/>
            <a:chExt cx="5935550" cy="4042600"/>
          </a:xfrm>
        </p:grpSpPr>
        <p:sp>
          <p:nvSpPr>
            <p:cNvPr id="625" name="Google Shape;625;p15"/>
            <p:cNvSpPr/>
            <p:nvPr/>
          </p:nvSpPr>
          <p:spPr>
            <a:xfrm>
              <a:off x="1604250" y="995300"/>
              <a:ext cx="5935500" cy="37341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6" name="Google Shape;626;p15"/>
            <p:cNvGrpSpPr/>
            <p:nvPr/>
          </p:nvGrpSpPr>
          <p:grpSpPr>
            <a:xfrm>
              <a:off x="1604300" y="686800"/>
              <a:ext cx="5935500" cy="231900"/>
              <a:chOff x="1604300" y="307600"/>
              <a:chExt cx="5935500" cy="231900"/>
            </a:xfrm>
          </p:grpSpPr>
          <p:grpSp>
            <p:nvGrpSpPr>
              <p:cNvPr id="627" name="Google Shape;627;p15"/>
              <p:cNvGrpSpPr/>
              <p:nvPr/>
            </p:nvGrpSpPr>
            <p:grpSpPr>
              <a:xfrm>
                <a:off x="1604300" y="307600"/>
                <a:ext cx="5935500" cy="231900"/>
                <a:chOff x="1604300" y="307600"/>
                <a:chExt cx="5935500" cy="231900"/>
              </a:xfrm>
            </p:grpSpPr>
            <p:sp>
              <p:nvSpPr>
                <p:cNvPr id="628" name="Google Shape;628;p15"/>
                <p:cNvSpPr/>
                <p:nvPr/>
              </p:nvSpPr>
              <p:spPr>
                <a:xfrm>
                  <a:off x="1604300" y="307600"/>
                  <a:ext cx="59355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29" name="Google Shape;629;p15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630" name="Google Shape;630;p15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" name="Google Shape;631;p15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32" name="Google Shape;632;p15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633" name="Google Shape;633;p15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" name="Google Shape;634;p15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35" name="Google Shape;635;p15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636" name="Google Shape;636;p15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15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38" name="Google Shape;638;p15"/>
          <p:cNvSpPr txBox="1"/>
          <p:nvPr>
            <p:ph type="title"/>
          </p:nvPr>
        </p:nvSpPr>
        <p:spPr>
          <a:xfrm>
            <a:off x="2987850" y="1001825"/>
            <a:ext cx="3168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39" name="Google Shape;639;p15"/>
          <p:cNvSpPr txBox="1"/>
          <p:nvPr>
            <p:ph idx="1" type="subTitle"/>
          </p:nvPr>
        </p:nvSpPr>
        <p:spPr>
          <a:xfrm>
            <a:off x="2991450" y="1601750"/>
            <a:ext cx="31611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0" name="Google Shape;640;p15"/>
          <p:cNvSpPr txBox="1"/>
          <p:nvPr/>
        </p:nvSpPr>
        <p:spPr>
          <a:xfrm>
            <a:off x="2473200" y="4005150"/>
            <a:ext cx="4197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000" u="sng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000" u="sng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16"/>
          <p:cNvGrpSpPr/>
          <p:nvPr/>
        </p:nvGrpSpPr>
        <p:grpSpPr>
          <a:xfrm flipH="1" rot="5400000">
            <a:off x="8090019" y="3227502"/>
            <a:ext cx="1045810" cy="1266488"/>
            <a:chOff x="5515256" y="1068365"/>
            <a:chExt cx="1045810" cy="1266488"/>
          </a:xfrm>
        </p:grpSpPr>
        <p:grpSp>
          <p:nvGrpSpPr>
            <p:cNvPr id="643" name="Google Shape;643;p16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644" name="Google Shape;644;p16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7" name="Google Shape;647;p16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648" name="Google Shape;648;p16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1" name="Google Shape;651;p16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652" name="Google Shape;652;p16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653" name="Google Shape;653;p16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654" name="Google Shape;654;p16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55" name="Google Shape;655;p16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656" name="Google Shape;656;p16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p16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58" name="Google Shape;658;p16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659" name="Google Shape;659;p16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" name="Google Shape;660;p16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61" name="Google Shape;661;p16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662" name="Google Shape;662;p16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64" name="Google Shape;664;p16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p16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6" name="Google Shape;666;p16"/>
          <p:cNvSpPr txBox="1"/>
          <p:nvPr>
            <p:ph idx="1" type="body"/>
          </p:nvPr>
        </p:nvSpPr>
        <p:spPr>
          <a:xfrm>
            <a:off x="713650" y="1171225"/>
            <a:ext cx="77172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17"/>
          <p:cNvGrpSpPr/>
          <p:nvPr/>
        </p:nvGrpSpPr>
        <p:grpSpPr>
          <a:xfrm>
            <a:off x="5989314" y="4252075"/>
            <a:ext cx="3423904" cy="1048508"/>
            <a:chOff x="6530263" y="4412692"/>
            <a:chExt cx="2740878" cy="839276"/>
          </a:xfrm>
        </p:grpSpPr>
        <p:grpSp>
          <p:nvGrpSpPr>
            <p:cNvPr id="669" name="Google Shape;669;p17"/>
            <p:cNvGrpSpPr/>
            <p:nvPr/>
          </p:nvGrpSpPr>
          <p:grpSpPr>
            <a:xfrm flipH="1" rot="-5400000">
              <a:off x="6840670" y="4102285"/>
              <a:ext cx="839276" cy="1460090"/>
              <a:chOff x="-363625" y="1579348"/>
              <a:chExt cx="1215990" cy="2115459"/>
            </a:xfrm>
          </p:grpSpPr>
          <p:sp>
            <p:nvSpPr>
              <p:cNvPr id="670" name="Google Shape;670;p17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7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7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" name="Google Shape;676;p17"/>
            <p:cNvGrpSpPr/>
            <p:nvPr/>
          </p:nvGrpSpPr>
          <p:grpSpPr>
            <a:xfrm flipH="1" rot="-5400000">
              <a:off x="8121458" y="4102285"/>
              <a:ext cx="839276" cy="1460090"/>
              <a:chOff x="-363625" y="1579348"/>
              <a:chExt cx="1215990" cy="2115459"/>
            </a:xfrm>
          </p:grpSpPr>
          <p:sp>
            <p:nvSpPr>
              <p:cNvPr id="677" name="Google Shape;677;p17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3" name="Google Shape;683;p17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684" name="Google Shape;684;p17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685" name="Google Shape;685;p17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686" name="Google Shape;686;p17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87" name="Google Shape;687;p17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688" name="Google Shape;688;p17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9" name="Google Shape;689;p17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90" name="Google Shape;690;p17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691" name="Google Shape;691;p17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2" name="Google Shape;692;p17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93" name="Google Shape;693;p17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694" name="Google Shape;694;p17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17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6" name="Google Shape;696;p17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17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98" name="Google Shape;698;p17"/>
          <p:cNvSpPr txBox="1"/>
          <p:nvPr>
            <p:ph idx="1" type="body"/>
          </p:nvPr>
        </p:nvSpPr>
        <p:spPr>
          <a:xfrm>
            <a:off x="713650" y="1171225"/>
            <a:ext cx="7717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18"/>
          <p:cNvGrpSpPr/>
          <p:nvPr/>
        </p:nvGrpSpPr>
        <p:grpSpPr>
          <a:xfrm rot="5400000">
            <a:off x="7344957" y="2615664"/>
            <a:ext cx="2230555" cy="3059267"/>
            <a:chOff x="6867257" y="2020288"/>
            <a:chExt cx="2230555" cy="3059267"/>
          </a:xfrm>
        </p:grpSpPr>
        <p:grpSp>
          <p:nvGrpSpPr>
            <p:cNvPr id="701" name="Google Shape;701;p18"/>
            <p:cNvGrpSpPr/>
            <p:nvPr/>
          </p:nvGrpSpPr>
          <p:grpSpPr>
            <a:xfrm flipH="1" rot="10800000">
              <a:off x="7730780" y="3446797"/>
              <a:ext cx="1367032" cy="1632758"/>
              <a:chOff x="-363625" y="1579348"/>
              <a:chExt cx="1778369" cy="2124051"/>
            </a:xfrm>
          </p:grpSpPr>
          <p:sp>
            <p:nvSpPr>
              <p:cNvPr id="702" name="Google Shape;702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 flipH="1" rot="10800000">
              <a:off x="7730780" y="2020288"/>
              <a:ext cx="1367032" cy="1632758"/>
              <a:chOff x="-363625" y="1579348"/>
              <a:chExt cx="1778369" cy="2124051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1" name="Google Shape;721;p18"/>
            <p:cNvGrpSpPr/>
            <p:nvPr/>
          </p:nvGrpSpPr>
          <p:grpSpPr>
            <a:xfrm flipH="1" rot="10800000">
              <a:off x="6867257" y="3453402"/>
              <a:ext cx="934732" cy="1626153"/>
              <a:chOff x="-363625" y="1579348"/>
              <a:chExt cx="1215990" cy="2115459"/>
            </a:xfrm>
          </p:grpSpPr>
          <p:sp>
            <p:nvSpPr>
              <p:cNvPr id="722" name="Google Shape;722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 flipH="1" rot="10800000">
              <a:off x="6867257" y="2026892"/>
              <a:ext cx="934732" cy="1626153"/>
              <a:chOff x="-363625" y="1579348"/>
              <a:chExt cx="1215990" cy="2115459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5" name="Google Shape;735;p18"/>
          <p:cNvGrpSpPr/>
          <p:nvPr/>
        </p:nvGrpSpPr>
        <p:grpSpPr>
          <a:xfrm>
            <a:off x="-402043" y="789288"/>
            <a:ext cx="2230555" cy="3059267"/>
            <a:chOff x="6867257" y="2020288"/>
            <a:chExt cx="2230555" cy="3059267"/>
          </a:xfrm>
        </p:grpSpPr>
        <p:grpSp>
          <p:nvGrpSpPr>
            <p:cNvPr id="736" name="Google Shape;736;p18"/>
            <p:cNvGrpSpPr/>
            <p:nvPr/>
          </p:nvGrpSpPr>
          <p:grpSpPr>
            <a:xfrm flipH="1" rot="10800000">
              <a:off x="7730780" y="3446797"/>
              <a:ext cx="1367032" cy="1632758"/>
              <a:chOff x="-363625" y="1579348"/>
              <a:chExt cx="1778369" cy="2124051"/>
            </a:xfrm>
          </p:grpSpPr>
          <p:sp>
            <p:nvSpPr>
              <p:cNvPr id="737" name="Google Shape;737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 flipH="1" rot="10800000">
              <a:off x="7730780" y="2020288"/>
              <a:ext cx="1367032" cy="1632758"/>
              <a:chOff x="-363625" y="1579348"/>
              <a:chExt cx="1778369" cy="2124051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18"/>
            <p:cNvGrpSpPr/>
            <p:nvPr/>
          </p:nvGrpSpPr>
          <p:grpSpPr>
            <a:xfrm flipH="1" rot="10800000">
              <a:off x="6867257" y="3453402"/>
              <a:ext cx="934732" cy="1626153"/>
              <a:chOff x="-363625" y="1579348"/>
              <a:chExt cx="1215990" cy="2115459"/>
            </a:xfrm>
          </p:grpSpPr>
          <p:sp>
            <p:nvSpPr>
              <p:cNvPr id="757" name="Google Shape;757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3" name="Google Shape;763;p18"/>
            <p:cNvGrpSpPr/>
            <p:nvPr/>
          </p:nvGrpSpPr>
          <p:grpSpPr>
            <a:xfrm flipH="1" rot="10800000">
              <a:off x="6867257" y="2026892"/>
              <a:ext cx="934732" cy="1626153"/>
              <a:chOff x="-363625" y="1579348"/>
              <a:chExt cx="1215990" cy="2115459"/>
            </a:xfrm>
          </p:grpSpPr>
          <p:sp>
            <p:nvSpPr>
              <p:cNvPr id="764" name="Google Shape;764;p1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0" name="Google Shape;770;p18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771" name="Google Shape;771;p18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772" name="Google Shape;772;p18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773" name="Google Shape;773;p18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4" name="Google Shape;774;p18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775" name="Google Shape;775;p18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6" name="Google Shape;776;p18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77" name="Google Shape;777;p18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778" name="Google Shape;778;p18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9" name="Google Shape;779;p18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80" name="Google Shape;780;p18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781" name="Google Shape;781;p18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18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p18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4" name="Google Shape;784;p18"/>
          <p:cNvSpPr txBox="1"/>
          <p:nvPr>
            <p:ph type="title"/>
          </p:nvPr>
        </p:nvSpPr>
        <p:spPr>
          <a:xfrm>
            <a:off x="1388100" y="840600"/>
            <a:ext cx="63678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19"/>
          <p:cNvGrpSpPr/>
          <p:nvPr/>
        </p:nvGrpSpPr>
        <p:grpSpPr>
          <a:xfrm rot="10800000">
            <a:off x="-333375" y="2602848"/>
            <a:ext cx="1778369" cy="2124051"/>
            <a:chOff x="-363625" y="1579348"/>
            <a:chExt cx="1778369" cy="2124051"/>
          </a:xfrm>
        </p:grpSpPr>
        <p:sp>
          <p:nvSpPr>
            <p:cNvPr id="787" name="Google Shape;787;p19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19"/>
          <p:cNvGrpSpPr/>
          <p:nvPr/>
        </p:nvGrpSpPr>
        <p:grpSpPr>
          <a:xfrm rot="10800000">
            <a:off x="7678000" y="588073"/>
            <a:ext cx="1778369" cy="2124051"/>
            <a:chOff x="-363625" y="1579348"/>
            <a:chExt cx="1778369" cy="2124051"/>
          </a:xfrm>
        </p:grpSpPr>
        <p:sp>
          <p:nvSpPr>
            <p:cNvPr id="797" name="Google Shape;797;p19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19"/>
          <p:cNvGrpSpPr/>
          <p:nvPr/>
        </p:nvGrpSpPr>
        <p:grpSpPr>
          <a:xfrm rot="10800000">
            <a:off x="7611483" y="4123342"/>
            <a:ext cx="719630" cy="708211"/>
            <a:chOff x="-363625" y="2502332"/>
            <a:chExt cx="1211702" cy="1192475"/>
          </a:xfrm>
        </p:grpSpPr>
        <p:sp>
          <p:nvSpPr>
            <p:cNvPr id="807" name="Google Shape;807;p19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" name="Google Shape;810;p19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811" name="Google Shape;811;p19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812" name="Google Shape;812;p19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813" name="Google Shape;813;p19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14" name="Google Shape;814;p19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815" name="Google Shape;815;p19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6" name="Google Shape;816;p19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17" name="Google Shape;817;p19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818" name="Google Shape;818;p19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9" name="Google Shape;819;p19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20" name="Google Shape;820;p19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821" name="Google Shape;821;p19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p19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23" name="Google Shape;823;p19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19"/>
          <p:cNvSpPr txBox="1"/>
          <p:nvPr>
            <p:ph type="title"/>
          </p:nvPr>
        </p:nvSpPr>
        <p:spPr>
          <a:xfrm>
            <a:off x="2549400" y="1490038"/>
            <a:ext cx="40452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5" name="Google Shape;825;p19"/>
          <p:cNvSpPr txBox="1"/>
          <p:nvPr>
            <p:ph idx="1" type="subTitle"/>
          </p:nvPr>
        </p:nvSpPr>
        <p:spPr>
          <a:xfrm>
            <a:off x="2549400" y="241836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0"/>
          <p:cNvSpPr/>
          <p:nvPr>
            <p:ph idx="2" type="pic"/>
          </p:nvPr>
        </p:nvSpPr>
        <p:spPr>
          <a:xfrm>
            <a:off x="0" y="64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8" name="Google Shape;828;p20"/>
          <p:cNvSpPr txBox="1"/>
          <p:nvPr>
            <p:ph idx="1" type="body"/>
          </p:nvPr>
        </p:nvSpPr>
        <p:spPr>
          <a:xfrm>
            <a:off x="713225" y="3423425"/>
            <a:ext cx="4813800" cy="1154700"/>
          </a:xfrm>
          <a:prstGeom prst="rect">
            <a:avLst/>
          </a:prstGeom>
          <a:gradFill>
            <a:gsLst>
              <a:gs pos="0">
                <a:schemeClr val="lt1"/>
              </a:gs>
              <a:gs pos="52000">
                <a:schemeClr val="accent1"/>
              </a:gs>
              <a:gs pos="100000">
                <a:schemeClr val="accent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Unbounded SemiBold"/>
              <a:buNone/>
              <a:defRPr sz="32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 flipH="1" rot="10800000">
            <a:off x="-363618" y="2902561"/>
            <a:ext cx="1353516" cy="1616615"/>
            <a:chOff x="-363625" y="1579348"/>
            <a:chExt cx="1778369" cy="2124051"/>
          </a:xfrm>
        </p:grpSpPr>
        <p:sp>
          <p:nvSpPr>
            <p:cNvPr id="41" name="Google Shape;41;p3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3"/>
          <p:cNvGrpSpPr/>
          <p:nvPr/>
        </p:nvGrpSpPr>
        <p:grpSpPr>
          <a:xfrm flipH="1" rot="7199636">
            <a:off x="8380355" y="992273"/>
            <a:ext cx="677708" cy="666954"/>
            <a:chOff x="-363625" y="2502332"/>
            <a:chExt cx="1211702" cy="1192475"/>
          </a:xfrm>
        </p:grpSpPr>
        <p:sp>
          <p:nvSpPr>
            <p:cNvPr id="51" name="Google Shape;51;p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55" name="Google Shape;55;p3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56" name="Google Shape;56;p3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8" name="Google Shape;58;p3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59" name="Google Shape;59;p3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" name="Google Shape;60;p3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1" name="Google Shape;61;p3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62" name="Google Shape;62;p3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3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4" name="Google Shape;64;p3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65" name="Google Shape;65;p3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7" name="Google Shape;67;p3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3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9" name="Google Shape;69;p3"/>
          <p:cNvSpPr txBox="1"/>
          <p:nvPr>
            <p:ph idx="1" type="subTitle"/>
          </p:nvPr>
        </p:nvSpPr>
        <p:spPr>
          <a:xfrm>
            <a:off x="701350" y="1173650"/>
            <a:ext cx="77295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22"/>
          <p:cNvGrpSpPr/>
          <p:nvPr/>
        </p:nvGrpSpPr>
        <p:grpSpPr>
          <a:xfrm flipH="1" rot="10481549">
            <a:off x="180011" y="4160175"/>
            <a:ext cx="719621" cy="896789"/>
            <a:chOff x="5515256" y="1438053"/>
            <a:chExt cx="719630" cy="896800"/>
          </a:xfrm>
        </p:grpSpPr>
        <p:grpSp>
          <p:nvGrpSpPr>
            <p:cNvPr id="832" name="Google Shape;832;p22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833" name="Google Shape;833;p2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6" name="Google Shape;836;p22"/>
            <p:cNvSpPr/>
            <p:nvPr/>
          </p:nvSpPr>
          <p:spPr>
            <a:xfrm flipH="1" rot="10800000">
              <a:off x="5841436" y="1438053"/>
              <a:ext cx="390727" cy="338523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22"/>
          <p:cNvGrpSpPr/>
          <p:nvPr/>
        </p:nvGrpSpPr>
        <p:grpSpPr>
          <a:xfrm flipH="1" rot="10800000">
            <a:off x="-492999" y="1052192"/>
            <a:ext cx="1612269" cy="1925665"/>
            <a:chOff x="-363625" y="1579348"/>
            <a:chExt cx="1778369" cy="2124051"/>
          </a:xfrm>
        </p:grpSpPr>
        <p:sp>
          <p:nvSpPr>
            <p:cNvPr id="838" name="Google Shape;838;p22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22"/>
          <p:cNvGrpSpPr/>
          <p:nvPr/>
        </p:nvGrpSpPr>
        <p:grpSpPr>
          <a:xfrm flipH="1" rot="5400000">
            <a:off x="8090019" y="1821702"/>
            <a:ext cx="1045810" cy="1266488"/>
            <a:chOff x="5515256" y="1068365"/>
            <a:chExt cx="1045810" cy="1266488"/>
          </a:xfrm>
        </p:grpSpPr>
        <p:grpSp>
          <p:nvGrpSpPr>
            <p:cNvPr id="848" name="Google Shape;848;p22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849" name="Google Shape;849;p2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22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853" name="Google Shape;853;p22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6" name="Google Shape;856;p22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857" name="Google Shape;857;p22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858" name="Google Shape;858;p22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859" name="Google Shape;859;p22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60" name="Google Shape;860;p22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861" name="Google Shape;861;p22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2" name="Google Shape;862;p22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63" name="Google Shape;863;p22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864" name="Google Shape;864;p22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5" name="Google Shape;865;p22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66" name="Google Shape;866;p22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867" name="Google Shape;867;p22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22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69" name="Google Shape;869;p22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">
    <p:bg>
      <p:bgPr>
        <a:gradFill>
          <a:gsLst>
            <a:gs pos="0">
              <a:schemeClr val="accent3"/>
            </a:gs>
            <a:gs pos="52000">
              <a:schemeClr val="lt1"/>
            </a:gs>
            <a:gs pos="100000">
              <a:schemeClr val="lt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23"/>
          <p:cNvGrpSpPr/>
          <p:nvPr/>
        </p:nvGrpSpPr>
        <p:grpSpPr>
          <a:xfrm rot="10800000">
            <a:off x="-175963" y="3395723"/>
            <a:ext cx="1778369" cy="2124051"/>
            <a:chOff x="-363625" y="1579348"/>
            <a:chExt cx="1778369" cy="2124051"/>
          </a:xfrm>
        </p:grpSpPr>
        <p:sp>
          <p:nvSpPr>
            <p:cNvPr id="872" name="Google Shape;872;p23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23"/>
          <p:cNvGrpSpPr/>
          <p:nvPr/>
        </p:nvGrpSpPr>
        <p:grpSpPr>
          <a:xfrm rot="10800000">
            <a:off x="8022307" y="1084397"/>
            <a:ext cx="1338578" cy="1598773"/>
            <a:chOff x="-363625" y="1579348"/>
            <a:chExt cx="1778369" cy="2124051"/>
          </a:xfrm>
        </p:grpSpPr>
        <p:sp>
          <p:nvSpPr>
            <p:cNvPr id="882" name="Google Shape;882;p23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23"/>
          <p:cNvGrpSpPr/>
          <p:nvPr/>
        </p:nvGrpSpPr>
        <p:grpSpPr>
          <a:xfrm rot="10800000">
            <a:off x="6225808" y="4503530"/>
            <a:ext cx="719630" cy="708211"/>
            <a:chOff x="-363625" y="2502332"/>
            <a:chExt cx="1211702" cy="1192475"/>
          </a:xfrm>
        </p:grpSpPr>
        <p:sp>
          <p:nvSpPr>
            <p:cNvPr id="892" name="Google Shape;892;p2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23"/>
          <p:cNvGrpSpPr/>
          <p:nvPr/>
        </p:nvGrpSpPr>
        <p:grpSpPr>
          <a:xfrm rot="-7199817">
            <a:off x="123904" y="220353"/>
            <a:ext cx="1178610" cy="1159908"/>
            <a:chOff x="-363625" y="2502332"/>
            <a:chExt cx="1211702" cy="1192475"/>
          </a:xfrm>
        </p:grpSpPr>
        <p:sp>
          <p:nvSpPr>
            <p:cNvPr id="896" name="Google Shape;896;p23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23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900" name="Google Shape;900;p23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901" name="Google Shape;901;p23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902" name="Google Shape;902;p23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3" name="Google Shape;903;p23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904" name="Google Shape;904;p23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23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6" name="Google Shape;906;p23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907" name="Google Shape;907;p23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8" name="Google Shape;908;p23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09" name="Google Shape;909;p23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910" name="Google Shape;910;p23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23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12" name="Google Shape;912;p23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4"/>
          <p:cNvGrpSpPr/>
          <p:nvPr/>
        </p:nvGrpSpPr>
        <p:grpSpPr>
          <a:xfrm flipH="1">
            <a:off x="-507900" y="-522527"/>
            <a:ext cx="1778369" cy="2124051"/>
            <a:chOff x="-363625" y="1579348"/>
            <a:chExt cx="1778369" cy="2124051"/>
          </a:xfrm>
        </p:grpSpPr>
        <p:sp>
          <p:nvSpPr>
            <p:cNvPr id="72" name="Google Shape;72;p4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5898049" y="4231179"/>
            <a:ext cx="2207221" cy="981482"/>
            <a:chOff x="6986624" y="4231179"/>
            <a:chExt cx="2207221" cy="981482"/>
          </a:xfrm>
        </p:grpSpPr>
        <p:grpSp>
          <p:nvGrpSpPr>
            <p:cNvPr id="82" name="Google Shape;82;p4"/>
            <p:cNvGrpSpPr/>
            <p:nvPr/>
          </p:nvGrpSpPr>
          <p:grpSpPr>
            <a:xfrm rot="-5400000">
              <a:off x="8116972" y="4135788"/>
              <a:ext cx="981482" cy="1172264"/>
              <a:chOff x="-363625" y="1579348"/>
              <a:chExt cx="1778369" cy="2124051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-5400000">
              <a:off x="7082015" y="4135788"/>
              <a:ext cx="981482" cy="1172264"/>
              <a:chOff x="-363625" y="1579348"/>
              <a:chExt cx="1778369" cy="2124051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02;p4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103" name="Google Shape;103;p4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104" name="Google Shape;104;p4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6" name="Google Shape;106;p4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107" name="Google Shape;107;p4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" name="Google Shape;108;p4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9" name="Google Shape;109;p4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110" name="Google Shape;110;p4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1" name="Google Shape;111;p4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12" name="Google Shape;112;p4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113" name="Google Shape;113;p4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5" name="Google Shape;115;p4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 txBox="1"/>
          <p:nvPr>
            <p:ph type="title"/>
          </p:nvPr>
        </p:nvSpPr>
        <p:spPr>
          <a:xfrm>
            <a:off x="1429775" y="1862200"/>
            <a:ext cx="11673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7" name="Google Shape;117;p4"/>
          <p:cNvSpPr txBox="1"/>
          <p:nvPr>
            <p:ph idx="2"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nbounded"/>
              <a:buNone/>
              <a:defRPr b="1" sz="32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118" name="Google Shape;118;p4"/>
          <p:cNvSpPr txBox="1"/>
          <p:nvPr>
            <p:ph idx="1" type="subTitle"/>
          </p:nvPr>
        </p:nvSpPr>
        <p:spPr>
          <a:xfrm>
            <a:off x="954125" y="2764100"/>
            <a:ext cx="2118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119" name="Google Shape;119;p4"/>
          <p:cNvSpPr txBox="1"/>
          <p:nvPr>
            <p:ph idx="3" type="title"/>
          </p:nvPr>
        </p:nvSpPr>
        <p:spPr>
          <a:xfrm>
            <a:off x="3988350" y="1862200"/>
            <a:ext cx="11673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0" name="Google Shape;120;p4"/>
          <p:cNvSpPr txBox="1"/>
          <p:nvPr>
            <p:ph idx="4" type="subTitle"/>
          </p:nvPr>
        </p:nvSpPr>
        <p:spPr>
          <a:xfrm>
            <a:off x="3512700" y="2764100"/>
            <a:ext cx="2118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121" name="Google Shape;121;p4"/>
          <p:cNvSpPr txBox="1"/>
          <p:nvPr>
            <p:ph idx="5" type="title"/>
          </p:nvPr>
        </p:nvSpPr>
        <p:spPr>
          <a:xfrm>
            <a:off x="6546925" y="1862200"/>
            <a:ext cx="11673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2" name="Google Shape;122;p4"/>
          <p:cNvSpPr txBox="1"/>
          <p:nvPr>
            <p:ph idx="6" type="subTitle"/>
          </p:nvPr>
        </p:nvSpPr>
        <p:spPr>
          <a:xfrm>
            <a:off x="6071275" y="2764100"/>
            <a:ext cx="2118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5"/>
          <p:cNvGrpSpPr/>
          <p:nvPr/>
        </p:nvGrpSpPr>
        <p:grpSpPr>
          <a:xfrm>
            <a:off x="6867257" y="2264913"/>
            <a:ext cx="2230555" cy="3059267"/>
            <a:chOff x="6867257" y="2020288"/>
            <a:chExt cx="2230555" cy="3059267"/>
          </a:xfrm>
        </p:grpSpPr>
        <p:grpSp>
          <p:nvGrpSpPr>
            <p:cNvPr id="125" name="Google Shape;125;p5"/>
            <p:cNvGrpSpPr/>
            <p:nvPr/>
          </p:nvGrpSpPr>
          <p:grpSpPr>
            <a:xfrm flipH="1" rot="10800000">
              <a:off x="7730780" y="3446797"/>
              <a:ext cx="1367032" cy="1632758"/>
              <a:chOff x="-363625" y="1579348"/>
              <a:chExt cx="1778369" cy="2124051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flipH="1" rot="10800000">
              <a:off x="7730780" y="2020288"/>
              <a:ext cx="1367032" cy="1632758"/>
              <a:chOff x="-363625" y="1579348"/>
              <a:chExt cx="1778369" cy="2124051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56844" y="189273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756844" y="2510924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756844" y="3133399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 flipH="1" rot="10800000">
              <a:off x="6867257" y="3453402"/>
              <a:ext cx="934732" cy="1626153"/>
              <a:chOff x="-363625" y="1579348"/>
              <a:chExt cx="1215990" cy="2115459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5"/>
            <p:cNvGrpSpPr/>
            <p:nvPr/>
          </p:nvGrpSpPr>
          <p:grpSpPr>
            <a:xfrm flipH="1" rot="10800000">
              <a:off x="6867257" y="2026892"/>
              <a:ext cx="934732" cy="1626153"/>
              <a:chOff x="-363625" y="1579348"/>
              <a:chExt cx="1215990" cy="2115459"/>
            </a:xfrm>
          </p:grpSpPr>
          <p:sp>
            <p:nvSpPr>
              <p:cNvPr id="153" name="Google Shape;153;p5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9" name="Google Shape;159;p5"/>
          <p:cNvGrpSpPr/>
          <p:nvPr/>
        </p:nvGrpSpPr>
        <p:grpSpPr>
          <a:xfrm>
            <a:off x="100181" y="875476"/>
            <a:ext cx="719630" cy="896677"/>
            <a:chOff x="5515256" y="1438176"/>
            <a:chExt cx="719630" cy="896677"/>
          </a:xfrm>
        </p:grpSpPr>
        <p:grpSp>
          <p:nvGrpSpPr>
            <p:cNvPr id="160" name="Google Shape;160;p5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" name="Google Shape;164;p5"/>
            <p:cNvSpPr/>
            <p:nvPr/>
          </p:nvSpPr>
          <p:spPr>
            <a:xfrm flipH="1" rot="10800000">
              <a:off x="5841436" y="1438176"/>
              <a:ext cx="390600" cy="3384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5"/>
          <p:cNvGrpSpPr/>
          <p:nvPr/>
        </p:nvGrpSpPr>
        <p:grpSpPr>
          <a:xfrm rot="2700000">
            <a:off x="4529507" y="4049114"/>
            <a:ext cx="1045800" cy="1266476"/>
            <a:chOff x="5515256" y="1068365"/>
            <a:chExt cx="1045810" cy="1266488"/>
          </a:xfrm>
        </p:grpSpPr>
        <p:grpSp>
          <p:nvGrpSpPr>
            <p:cNvPr id="166" name="Google Shape;166;p5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" name="Google Shape;174;p5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176" name="Google Shape;176;p5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177" name="Google Shape;177;p5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8" name="Google Shape;178;p5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179" name="Google Shape;179;p5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0" name="Google Shape;180;p5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1" name="Google Shape;181;p5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182" name="Google Shape;182;p5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84" name="Google Shape;184;p5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185" name="Google Shape;185;p5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7" name="Google Shape;187;p5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5"/>
          <p:cNvSpPr txBox="1"/>
          <p:nvPr>
            <p:ph type="title"/>
          </p:nvPr>
        </p:nvSpPr>
        <p:spPr>
          <a:xfrm>
            <a:off x="713225" y="1336650"/>
            <a:ext cx="385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5"/>
          <p:cNvSpPr txBox="1"/>
          <p:nvPr>
            <p:ph idx="1" type="body"/>
          </p:nvPr>
        </p:nvSpPr>
        <p:spPr>
          <a:xfrm>
            <a:off x="713225" y="1999350"/>
            <a:ext cx="38589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6"/>
          <p:cNvGrpSpPr/>
          <p:nvPr/>
        </p:nvGrpSpPr>
        <p:grpSpPr>
          <a:xfrm flipH="1" rot="10800000">
            <a:off x="7269275" y="3576473"/>
            <a:ext cx="1778369" cy="2124051"/>
            <a:chOff x="-363625" y="1579348"/>
            <a:chExt cx="1778369" cy="2124051"/>
          </a:xfrm>
        </p:grpSpPr>
        <p:sp>
          <p:nvSpPr>
            <p:cNvPr id="192" name="Google Shape;192;p6"/>
            <p:cNvSpPr/>
            <p:nvPr/>
          </p:nvSpPr>
          <p:spPr>
            <a:xfrm>
              <a:off x="194465" y="157934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56844" y="1892738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90177" y="219324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-363625" y="1884146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56844" y="2510924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56844" y="3133399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6"/>
          <p:cNvGrpSpPr/>
          <p:nvPr/>
        </p:nvGrpSpPr>
        <p:grpSpPr>
          <a:xfrm flipH="1" rot="10800000">
            <a:off x="5897881" y="3903192"/>
            <a:ext cx="719630" cy="708211"/>
            <a:chOff x="-363625" y="2502332"/>
            <a:chExt cx="1211702" cy="1192475"/>
          </a:xfrm>
        </p:grpSpPr>
        <p:sp>
          <p:nvSpPr>
            <p:cNvPr id="202" name="Google Shape;202;p6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6"/>
          <p:cNvGrpSpPr/>
          <p:nvPr/>
        </p:nvGrpSpPr>
        <p:grpSpPr>
          <a:xfrm>
            <a:off x="2216019" y="967390"/>
            <a:ext cx="1045810" cy="1266488"/>
            <a:chOff x="5515256" y="1068365"/>
            <a:chExt cx="1045810" cy="1266488"/>
          </a:xfrm>
        </p:grpSpPr>
        <p:grpSp>
          <p:nvGrpSpPr>
            <p:cNvPr id="206" name="Google Shape;206;p6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" name="Google Shape;214;p6"/>
          <p:cNvSpPr txBox="1"/>
          <p:nvPr>
            <p:ph type="title"/>
          </p:nvPr>
        </p:nvSpPr>
        <p:spPr>
          <a:xfrm>
            <a:off x="2899750" y="2557850"/>
            <a:ext cx="33444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6"/>
          <p:cNvSpPr txBox="1"/>
          <p:nvPr>
            <p:ph idx="2" type="title"/>
          </p:nvPr>
        </p:nvSpPr>
        <p:spPr>
          <a:xfrm>
            <a:off x="3798400" y="1389850"/>
            <a:ext cx="15471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0" sz="60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7"/>
          <p:cNvGrpSpPr/>
          <p:nvPr/>
        </p:nvGrpSpPr>
        <p:grpSpPr>
          <a:xfrm>
            <a:off x="8131144" y="1319777"/>
            <a:ext cx="1045810" cy="1266488"/>
            <a:chOff x="5515256" y="1068365"/>
            <a:chExt cx="1045810" cy="1266488"/>
          </a:xfrm>
        </p:grpSpPr>
        <p:grpSp>
          <p:nvGrpSpPr>
            <p:cNvPr id="218" name="Google Shape;218;p7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219" name="Google Shape;219;p7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7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223" name="Google Shape;223;p7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6" name="Google Shape;226;p7"/>
          <p:cNvGrpSpPr/>
          <p:nvPr/>
        </p:nvGrpSpPr>
        <p:grpSpPr>
          <a:xfrm>
            <a:off x="6530263" y="4412692"/>
            <a:ext cx="2740878" cy="839276"/>
            <a:chOff x="6530263" y="4412692"/>
            <a:chExt cx="2740878" cy="839276"/>
          </a:xfrm>
        </p:grpSpPr>
        <p:grpSp>
          <p:nvGrpSpPr>
            <p:cNvPr id="227" name="Google Shape;227;p7"/>
            <p:cNvGrpSpPr/>
            <p:nvPr/>
          </p:nvGrpSpPr>
          <p:grpSpPr>
            <a:xfrm flipH="1" rot="-5400000">
              <a:off x="6840670" y="4102285"/>
              <a:ext cx="839276" cy="1460090"/>
              <a:chOff x="-363625" y="1579348"/>
              <a:chExt cx="1215990" cy="2115459"/>
            </a:xfrm>
          </p:grpSpPr>
          <p:sp>
            <p:nvSpPr>
              <p:cNvPr id="228" name="Google Shape;228;p7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 flipH="1" rot="-5400000">
              <a:off x="8121458" y="4102285"/>
              <a:ext cx="839276" cy="1460090"/>
              <a:chOff x="-363625" y="1579348"/>
              <a:chExt cx="1215990" cy="2115459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BA55F1">
                  <a:alpha val="6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1" name="Google Shape;241;p7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242" name="Google Shape;242;p7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243" name="Google Shape;243;p7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45" name="Google Shape;245;p7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246" name="Google Shape;246;p7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" name="Google Shape;247;p7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8" name="Google Shape;248;p7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249" name="Google Shape;249;p7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" name="Google Shape;250;p7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51" name="Google Shape;251;p7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252" name="Google Shape;252;p7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7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54" name="Google Shape;254;p7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7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56" name="Google Shape;256;p7"/>
          <p:cNvSpPr txBox="1"/>
          <p:nvPr>
            <p:ph idx="1" type="subTitle"/>
          </p:nvPr>
        </p:nvSpPr>
        <p:spPr>
          <a:xfrm>
            <a:off x="1377785" y="2232825"/>
            <a:ext cx="279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57" name="Google Shape;257;p7"/>
          <p:cNvSpPr txBox="1"/>
          <p:nvPr>
            <p:ph idx="2" type="subTitle"/>
          </p:nvPr>
        </p:nvSpPr>
        <p:spPr>
          <a:xfrm>
            <a:off x="1377775" y="2569700"/>
            <a:ext cx="27948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7"/>
          <p:cNvSpPr txBox="1"/>
          <p:nvPr>
            <p:ph idx="3" type="subTitle"/>
          </p:nvPr>
        </p:nvSpPr>
        <p:spPr>
          <a:xfrm>
            <a:off x="4971415" y="2232825"/>
            <a:ext cx="279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59" name="Google Shape;259;p7"/>
          <p:cNvSpPr txBox="1"/>
          <p:nvPr>
            <p:ph idx="4" type="subTitle"/>
          </p:nvPr>
        </p:nvSpPr>
        <p:spPr>
          <a:xfrm>
            <a:off x="4971416" y="2569700"/>
            <a:ext cx="27948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8"/>
          <p:cNvGrpSpPr/>
          <p:nvPr/>
        </p:nvGrpSpPr>
        <p:grpSpPr>
          <a:xfrm flipH="1" rot="7199636">
            <a:off x="171305" y="865273"/>
            <a:ext cx="677708" cy="666954"/>
            <a:chOff x="-363625" y="2502332"/>
            <a:chExt cx="1211702" cy="1192475"/>
          </a:xfrm>
        </p:grpSpPr>
        <p:sp>
          <p:nvSpPr>
            <p:cNvPr id="262" name="Google Shape;262;p8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8"/>
          <p:cNvGrpSpPr/>
          <p:nvPr/>
        </p:nvGrpSpPr>
        <p:grpSpPr>
          <a:xfrm flipH="1">
            <a:off x="8070668" y="2985577"/>
            <a:ext cx="1045810" cy="1266488"/>
            <a:chOff x="5515256" y="1068365"/>
            <a:chExt cx="1045810" cy="1266488"/>
          </a:xfrm>
        </p:grpSpPr>
        <p:grpSp>
          <p:nvGrpSpPr>
            <p:cNvPr id="266" name="Google Shape;266;p8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267" name="Google Shape;267;p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8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271" name="Google Shape;271;p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4" name="Google Shape;274;p8"/>
          <p:cNvGrpSpPr/>
          <p:nvPr/>
        </p:nvGrpSpPr>
        <p:grpSpPr>
          <a:xfrm>
            <a:off x="452114" y="4252075"/>
            <a:ext cx="3423904" cy="1048508"/>
            <a:chOff x="6530263" y="4412692"/>
            <a:chExt cx="2740878" cy="839276"/>
          </a:xfrm>
        </p:grpSpPr>
        <p:grpSp>
          <p:nvGrpSpPr>
            <p:cNvPr id="275" name="Google Shape;275;p8"/>
            <p:cNvGrpSpPr/>
            <p:nvPr/>
          </p:nvGrpSpPr>
          <p:grpSpPr>
            <a:xfrm flipH="1" rot="-5400000">
              <a:off x="6840670" y="4102285"/>
              <a:ext cx="839276" cy="1460090"/>
              <a:chOff x="-363625" y="1579348"/>
              <a:chExt cx="1215990" cy="2115459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8"/>
            <p:cNvGrpSpPr/>
            <p:nvPr/>
          </p:nvGrpSpPr>
          <p:grpSpPr>
            <a:xfrm flipH="1" rot="-5400000">
              <a:off x="8121458" y="4102285"/>
              <a:ext cx="839276" cy="1460090"/>
              <a:chOff x="-363625" y="1579348"/>
              <a:chExt cx="1215990" cy="2115459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9" name="Google Shape;289;p8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290" name="Google Shape;290;p8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291" name="Google Shape;291;p8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292" name="Google Shape;292;p8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3" name="Google Shape;293;p8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294" name="Google Shape;294;p8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" name="Google Shape;295;p8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6" name="Google Shape;296;p8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297" name="Google Shape;297;p8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" name="Google Shape;298;p8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99" name="Google Shape;299;p8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300" name="Google Shape;300;p8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02" name="Google Shape;302;p8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8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4" name="Google Shape;304;p8"/>
          <p:cNvSpPr txBox="1"/>
          <p:nvPr>
            <p:ph idx="1" type="subTitle"/>
          </p:nvPr>
        </p:nvSpPr>
        <p:spPr>
          <a:xfrm>
            <a:off x="1036689" y="2232825"/>
            <a:ext cx="2178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05" name="Google Shape;305;p8"/>
          <p:cNvSpPr txBox="1"/>
          <p:nvPr>
            <p:ph idx="2" type="subTitle"/>
          </p:nvPr>
        </p:nvSpPr>
        <p:spPr>
          <a:xfrm>
            <a:off x="1036681" y="2569700"/>
            <a:ext cx="21783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p8"/>
          <p:cNvSpPr txBox="1"/>
          <p:nvPr>
            <p:ph idx="3" type="subTitle"/>
          </p:nvPr>
        </p:nvSpPr>
        <p:spPr>
          <a:xfrm>
            <a:off x="3482854" y="2232825"/>
            <a:ext cx="2178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07" name="Google Shape;307;p8"/>
          <p:cNvSpPr txBox="1"/>
          <p:nvPr>
            <p:ph idx="4" type="subTitle"/>
          </p:nvPr>
        </p:nvSpPr>
        <p:spPr>
          <a:xfrm>
            <a:off x="3486063" y="2569700"/>
            <a:ext cx="21783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8"/>
          <p:cNvSpPr txBox="1"/>
          <p:nvPr>
            <p:ph idx="5" type="subTitle"/>
          </p:nvPr>
        </p:nvSpPr>
        <p:spPr>
          <a:xfrm>
            <a:off x="5929019" y="2232825"/>
            <a:ext cx="2178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09" name="Google Shape;309;p8"/>
          <p:cNvSpPr txBox="1"/>
          <p:nvPr>
            <p:ph idx="6" type="subTitle"/>
          </p:nvPr>
        </p:nvSpPr>
        <p:spPr>
          <a:xfrm>
            <a:off x="5929008" y="2569700"/>
            <a:ext cx="21783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9"/>
          <p:cNvGrpSpPr/>
          <p:nvPr/>
        </p:nvGrpSpPr>
        <p:grpSpPr>
          <a:xfrm rot="-1040216">
            <a:off x="45682" y="548110"/>
            <a:ext cx="1045845" cy="1266530"/>
            <a:chOff x="5515256" y="1068365"/>
            <a:chExt cx="1045810" cy="1266488"/>
          </a:xfrm>
        </p:grpSpPr>
        <p:grpSp>
          <p:nvGrpSpPr>
            <p:cNvPr id="312" name="Google Shape;312;p9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313" name="Google Shape;313;p9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" name="Google Shape;316;p9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317" name="Google Shape;317;p9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5607">
                  <a:alpha val="4588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0" name="Google Shape;320;p9"/>
          <p:cNvGrpSpPr/>
          <p:nvPr/>
        </p:nvGrpSpPr>
        <p:grpSpPr>
          <a:xfrm rot="5400000">
            <a:off x="7522089" y="3239191"/>
            <a:ext cx="2740878" cy="839276"/>
            <a:chOff x="6530263" y="4412692"/>
            <a:chExt cx="2740878" cy="839276"/>
          </a:xfrm>
        </p:grpSpPr>
        <p:grpSp>
          <p:nvGrpSpPr>
            <p:cNvPr id="321" name="Google Shape;321;p9"/>
            <p:cNvGrpSpPr/>
            <p:nvPr/>
          </p:nvGrpSpPr>
          <p:grpSpPr>
            <a:xfrm flipH="1" rot="-5400000">
              <a:off x="6840670" y="4102285"/>
              <a:ext cx="839276" cy="1460090"/>
              <a:chOff x="-363625" y="1579348"/>
              <a:chExt cx="1215990" cy="2115459"/>
            </a:xfrm>
          </p:grpSpPr>
          <p:sp>
            <p:nvSpPr>
              <p:cNvPr id="322" name="Google Shape;322;p9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" name="Google Shape;328;p9"/>
            <p:cNvGrpSpPr/>
            <p:nvPr/>
          </p:nvGrpSpPr>
          <p:grpSpPr>
            <a:xfrm flipH="1" rot="-5400000">
              <a:off x="8121458" y="4102285"/>
              <a:ext cx="839276" cy="1460090"/>
              <a:chOff x="-363625" y="1579348"/>
              <a:chExt cx="1215990" cy="2115459"/>
            </a:xfrm>
          </p:grpSpPr>
          <p:sp>
            <p:nvSpPr>
              <p:cNvPr id="329" name="Google Shape;329;p9"/>
              <p:cNvSpPr/>
              <p:nvPr/>
            </p:nvSpPr>
            <p:spPr>
              <a:xfrm>
                <a:off x="194465" y="1579348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190177" y="219324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63625" y="1884146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9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336" name="Google Shape;336;p9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337" name="Google Shape;337;p9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338" name="Google Shape;338;p9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9" name="Google Shape;339;p9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340" name="Google Shape;340;p9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9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2" name="Google Shape;342;p9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343" name="Google Shape;343;p9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9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45" name="Google Shape;345;p9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346" name="Google Shape;346;p9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8" name="Google Shape;348;p9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9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50" name="Google Shape;350;p9"/>
          <p:cNvSpPr txBox="1"/>
          <p:nvPr>
            <p:ph idx="1" type="subTitle"/>
          </p:nvPr>
        </p:nvSpPr>
        <p:spPr>
          <a:xfrm>
            <a:off x="1530185" y="1417551"/>
            <a:ext cx="279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51" name="Google Shape;351;p9"/>
          <p:cNvSpPr txBox="1"/>
          <p:nvPr>
            <p:ph idx="2" type="subTitle"/>
          </p:nvPr>
        </p:nvSpPr>
        <p:spPr>
          <a:xfrm>
            <a:off x="1530175" y="1727525"/>
            <a:ext cx="2794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2" name="Google Shape;352;p9"/>
          <p:cNvSpPr txBox="1"/>
          <p:nvPr>
            <p:ph idx="3" type="subTitle"/>
          </p:nvPr>
        </p:nvSpPr>
        <p:spPr>
          <a:xfrm flipH="1">
            <a:off x="5644818" y="1417551"/>
            <a:ext cx="279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53" name="Google Shape;353;p9"/>
          <p:cNvSpPr txBox="1"/>
          <p:nvPr>
            <p:ph idx="4" type="subTitle"/>
          </p:nvPr>
        </p:nvSpPr>
        <p:spPr>
          <a:xfrm flipH="1">
            <a:off x="5644812" y="1727525"/>
            <a:ext cx="2794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4" name="Google Shape;354;p9"/>
          <p:cNvSpPr txBox="1"/>
          <p:nvPr>
            <p:ph idx="5" type="subTitle"/>
          </p:nvPr>
        </p:nvSpPr>
        <p:spPr>
          <a:xfrm>
            <a:off x="1530185" y="3050401"/>
            <a:ext cx="279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55" name="Google Shape;355;p9"/>
          <p:cNvSpPr txBox="1"/>
          <p:nvPr>
            <p:ph idx="6" type="subTitle"/>
          </p:nvPr>
        </p:nvSpPr>
        <p:spPr>
          <a:xfrm>
            <a:off x="1530175" y="3360375"/>
            <a:ext cx="2794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9"/>
          <p:cNvSpPr txBox="1"/>
          <p:nvPr>
            <p:ph idx="7" type="subTitle"/>
          </p:nvPr>
        </p:nvSpPr>
        <p:spPr>
          <a:xfrm flipH="1">
            <a:off x="5644818" y="3050401"/>
            <a:ext cx="279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57" name="Google Shape;357;p9"/>
          <p:cNvSpPr txBox="1"/>
          <p:nvPr>
            <p:ph idx="8" type="subTitle"/>
          </p:nvPr>
        </p:nvSpPr>
        <p:spPr>
          <a:xfrm flipH="1">
            <a:off x="5644812" y="3360375"/>
            <a:ext cx="2794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0"/>
          <p:cNvGrpSpPr/>
          <p:nvPr/>
        </p:nvGrpSpPr>
        <p:grpSpPr>
          <a:xfrm flipH="1" rot="5400000">
            <a:off x="3559144" y="4149152"/>
            <a:ext cx="1045810" cy="1266488"/>
            <a:chOff x="5515256" y="1068365"/>
            <a:chExt cx="1045810" cy="1266488"/>
          </a:xfrm>
        </p:grpSpPr>
        <p:grpSp>
          <p:nvGrpSpPr>
            <p:cNvPr id="360" name="Google Shape;360;p10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361" name="Google Shape;361;p10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0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0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" name="Google Shape;364;p10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365" name="Google Shape;365;p10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0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0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8" name="Google Shape;368;p10"/>
          <p:cNvGrpSpPr/>
          <p:nvPr/>
        </p:nvGrpSpPr>
        <p:grpSpPr>
          <a:xfrm rot="-7199636">
            <a:off x="95105" y="1017673"/>
            <a:ext cx="677708" cy="666954"/>
            <a:chOff x="-363625" y="2502332"/>
            <a:chExt cx="1211702" cy="1192475"/>
          </a:xfrm>
        </p:grpSpPr>
        <p:sp>
          <p:nvSpPr>
            <p:cNvPr id="369" name="Google Shape;369;p10"/>
            <p:cNvSpPr/>
            <p:nvPr/>
          </p:nvSpPr>
          <p:spPr>
            <a:xfrm>
              <a:off x="-363625" y="250233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90177" y="2815722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-363625" y="3124807"/>
              <a:ext cx="657900" cy="5700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10"/>
          <p:cNvGrpSpPr/>
          <p:nvPr/>
        </p:nvGrpSpPr>
        <p:grpSpPr>
          <a:xfrm rot="-1428569">
            <a:off x="8359774" y="1319665"/>
            <a:ext cx="1045819" cy="1266498"/>
            <a:chOff x="5515256" y="1068365"/>
            <a:chExt cx="1045810" cy="1266488"/>
          </a:xfrm>
        </p:grpSpPr>
        <p:grpSp>
          <p:nvGrpSpPr>
            <p:cNvPr id="373" name="Google Shape;373;p10"/>
            <p:cNvGrpSpPr/>
            <p:nvPr/>
          </p:nvGrpSpPr>
          <p:grpSpPr>
            <a:xfrm flipH="1" rot="10800000">
              <a:off x="5515256" y="1626642"/>
              <a:ext cx="719630" cy="708211"/>
              <a:chOff x="-363625" y="2502332"/>
              <a:chExt cx="1211702" cy="1192475"/>
            </a:xfrm>
          </p:grpSpPr>
          <p:sp>
            <p:nvSpPr>
              <p:cNvPr id="374" name="Google Shape;374;p10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0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0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10"/>
            <p:cNvGrpSpPr/>
            <p:nvPr/>
          </p:nvGrpSpPr>
          <p:grpSpPr>
            <a:xfrm flipH="1" rot="10800000">
              <a:off x="5841436" y="1068365"/>
              <a:ext cx="719630" cy="708211"/>
              <a:chOff x="-363625" y="2502332"/>
              <a:chExt cx="1211702" cy="1192475"/>
            </a:xfrm>
          </p:grpSpPr>
          <p:sp>
            <p:nvSpPr>
              <p:cNvPr id="378" name="Google Shape;378;p10"/>
              <p:cNvSpPr/>
              <p:nvPr/>
            </p:nvSpPr>
            <p:spPr>
              <a:xfrm>
                <a:off x="-363625" y="250233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0"/>
              <p:cNvSpPr/>
              <p:nvPr/>
            </p:nvSpPr>
            <p:spPr>
              <a:xfrm>
                <a:off x="190177" y="2815722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0"/>
              <p:cNvSpPr/>
              <p:nvPr/>
            </p:nvSpPr>
            <p:spPr>
              <a:xfrm>
                <a:off x="-363625" y="3124807"/>
                <a:ext cx="657900" cy="5700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1" name="Google Shape;381;p10"/>
          <p:cNvGrpSpPr/>
          <p:nvPr/>
        </p:nvGrpSpPr>
        <p:grpSpPr>
          <a:xfrm>
            <a:off x="360350" y="157700"/>
            <a:ext cx="8425800" cy="4762725"/>
            <a:chOff x="360350" y="157700"/>
            <a:chExt cx="8425800" cy="4762725"/>
          </a:xfrm>
        </p:grpSpPr>
        <p:grpSp>
          <p:nvGrpSpPr>
            <p:cNvPr id="382" name="Google Shape;382;p10"/>
            <p:cNvGrpSpPr/>
            <p:nvPr/>
          </p:nvGrpSpPr>
          <p:grpSpPr>
            <a:xfrm>
              <a:off x="360350" y="157700"/>
              <a:ext cx="8425800" cy="231900"/>
              <a:chOff x="-885850" y="307600"/>
              <a:chExt cx="8425800" cy="231900"/>
            </a:xfrm>
          </p:grpSpPr>
          <p:grpSp>
            <p:nvGrpSpPr>
              <p:cNvPr id="383" name="Google Shape;383;p10"/>
              <p:cNvGrpSpPr/>
              <p:nvPr/>
            </p:nvGrpSpPr>
            <p:grpSpPr>
              <a:xfrm>
                <a:off x="-885850" y="307600"/>
                <a:ext cx="8425800" cy="231900"/>
                <a:chOff x="-885850" y="307600"/>
                <a:chExt cx="8425800" cy="231900"/>
              </a:xfrm>
            </p:grpSpPr>
            <p:sp>
              <p:nvSpPr>
                <p:cNvPr id="384" name="Google Shape;384;p10"/>
                <p:cNvSpPr/>
                <p:nvPr/>
              </p:nvSpPr>
              <p:spPr>
                <a:xfrm>
                  <a:off x="-885850" y="307600"/>
                  <a:ext cx="84258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5" name="Google Shape;385;p10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386" name="Google Shape;386;p10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10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88" name="Google Shape;388;p10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389" name="Google Shape;389;p10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10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91" name="Google Shape;391;p10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392" name="Google Shape;392;p10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4" name="Google Shape;394;p10"/>
            <p:cNvSpPr/>
            <p:nvPr/>
          </p:nvSpPr>
          <p:spPr>
            <a:xfrm>
              <a:off x="360350" y="445025"/>
              <a:ext cx="8425800" cy="4475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10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96" name="Google Shape;396;p10"/>
          <p:cNvSpPr txBox="1"/>
          <p:nvPr>
            <p:ph idx="1" type="subTitle"/>
          </p:nvPr>
        </p:nvSpPr>
        <p:spPr>
          <a:xfrm>
            <a:off x="706209" y="1469901"/>
            <a:ext cx="23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97" name="Google Shape;397;p10"/>
          <p:cNvSpPr txBox="1"/>
          <p:nvPr>
            <p:ph idx="2" type="subTitle"/>
          </p:nvPr>
        </p:nvSpPr>
        <p:spPr>
          <a:xfrm>
            <a:off x="706200" y="1779875"/>
            <a:ext cx="238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10"/>
          <p:cNvSpPr txBox="1"/>
          <p:nvPr>
            <p:ph idx="3" type="subTitle"/>
          </p:nvPr>
        </p:nvSpPr>
        <p:spPr>
          <a:xfrm>
            <a:off x="3384579" y="1469901"/>
            <a:ext cx="23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99" name="Google Shape;399;p10"/>
          <p:cNvSpPr txBox="1"/>
          <p:nvPr>
            <p:ph idx="4" type="subTitle"/>
          </p:nvPr>
        </p:nvSpPr>
        <p:spPr>
          <a:xfrm>
            <a:off x="3384570" y="1779875"/>
            <a:ext cx="238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10"/>
          <p:cNvSpPr txBox="1"/>
          <p:nvPr>
            <p:ph idx="5" type="subTitle"/>
          </p:nvPr>
        </p:nvSpPr>
        <p:spPr>
          <a:xfrm>
            <a:off x="6055910" y="1469901"/>
            <a:ext cx="23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401" name="Google Shape;401;p10"/>
          <p:cNvSpPr txBox="1"/>
          <p:nvPr>
            <p:ph idx="6" type="subTitle"/>
          </p:nvPr>
        </p:nvSpPr>
        <p:spPr>
          <a:xfrm>
            <a:off x="6055901" y="1779875"/>
            <a:ext cx="238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10"/>
          <p:cNvSpPr txBox="1"/>
          <p:nvPr>
            <p:ph idx="7" type="subTitle"/>
          </p:nvPr>
        </p:nvSpPr>
        <p:spPr>
          <a:xfrm>
            <a:off x="706209" y="3084626"/>
            <a:ext cx="23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403" name="Google Shape;403;p10"/>
          <p:cNvSpPr txBox="1"/>
          <p:nvPr>
            <p:ph idx="8" type="subTitle"/>
          </p:nvPr>
        </p:nvSpPr>
        <p:spPr>
          <a:xfrm>
            <a:off x="706200" y="3394600"/>
            <a:ext cx="238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4" name="Google Shape;404;p10"/>
          <p:cNvSpPr txBox="1"/>
          <p:nvPr>
            <p:ph idx="9" type="subTitle"/>
          </p:nvPr>
        </p:nvSpPr>
        <p:spPr>
          <a:xfrm>
            <a:off x="3384579" y="3084626"/>
            <a:ext cx="23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405" name="Google Shape;405;p10"/>
          <p:cNvSpPr txBox="1"/>
          <p:nvPr>
            <p:ph idx="13" type="subTitle"/>
          </p:nvPr>
        </p:nvSpPr>
        <p:spPr>
          <a:xfrm>
            <a:off x="3381051" y="3394600"/>
            <a:ext cx="238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6" name="Google Shape;406;p10"/>
          <p:cNvSpPr txBox="1"/>
          <p:nvPr>
            <p:ph idx="14" type="subTitle"/>
          </p:nvPr>
        </p:nvSpPr>
        <p:spPr>
          <a:xfrm>
            <a:off x="6055910" y="3084626"/>
            <a:ext cx="238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1600"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nbounded SemiBold"/>
              <a:buNone/>
              <a:defRPr sz="22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407" name="Google Shape;407;p10"/>
          <p:cNvSpPr txBox="1"/>
          <p:nvPr>
            <p:ph idx="15" type="subTitle"/>
          </p:nvPr>
        </p:nvSpPr>
        <p:spPr>
          <a:xfrm>
            <a:off x="6055901" y="3394600"/>
            <a:ext cx="238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52000">
              <a:schemeClr val="accen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6200" y="5212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nbounded"/>
              <a:buNone/>
              <a:defRPr b="1" i="0" sz="25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6200" y="1152475"/>
            <a:ext cx="773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24"/>
          <p:cNvGrpSpPr/>
          <p:nvPr/>
        </p:nvGrpSpPr>
        <p:grpSpPr>
          <a:xfrm>
            <a:off x="1630950" y="686800"/>
            <a:ext cx="5935550" cy="3769900"/>
            <a:chOff x="1604250" y="686800"/>
            <a:chExt cx="5935550" cy="3769900"/>
          </a:xfrm>
        </p:grpSpPr>
        <p:sp>
          <p:nvSpPr>
            <p:cNvPr id="918" name="Google Shape;918;p24"/>
            <p:cNvSpPr/>
            <p:nvPr/>
          </p:nvSpPr>
          <p:spPr>
            <a:xfrm>
              <a:off x="1604250" y="995300"/>
              <a:ext cx="5935500" cy="3461400"/>
            </a:xfrm>
            <a:prstGeom prst="roundRect">
              <a:avLst>
                <a:gd fmla="val 7214" name="adj"/>
              </a:avLst>
            </a:prstGeom>
            <a:gradFill>
              <a:gsLst>
                <a:gs pos="0">
                  <a:srgbClr val="340267">
                    <a:alpha val="49019"/>
                  </a:srgbClr>
                </a:gs>
                <a:gs pos="100000">
                  <a:srgbClr val="3A3737">
                    <a:alpha val="49019"/>
                  </a:srgbClr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42900" rotWithShape="0" algn="bl" dir="5400000" dist="19050">
                <a:schemeClr val="accent3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9" name="Google Shape;919;p24"/>
            <p:cNvGrpSpPr/>
            <p:nvPr/>
          </p:nvGrpSpPr>
          <p:grpSpPr>
            <a:xfrm>
              <a:off x="1604300" y="686800"/>
              <a:ext cx="5935500" cy="231900"/>
              <a:chOff x="1604300" y="307600"/>
              <a:chExt cx="5935500" cy="231900"/>
            </a:xfrm>
          </p:grpSpPr>
          <p:grpSp>
            <p:nvGrpSpPr>
              <p:cNvPr id="920" name="Google Shape;920;p24"/>
              <p:cNvGrpSpPr/>
              <p:nvPr/>
            </p:nvGrpSpPr>
            <p:grpSpPr>
              <a:xfrm>
                <a:off x="1604300" y="307600"/>
                <a:ext cx="5935500" cy="231900"/>
                <a:chOff x="1604300" y="307600"/>
                <a:chExt cx="5935500" cy="231900"/>
              </a:xfrm>
            </p:grpSpPr>
            <p:sp>
              <p:nvSpPr>
                <p:cNvPr id="921" name="Google Shape;921;p24"/>
                <p:cNvSpPr/>
                <p:nvPr/>
              </p:nvSpPr>
              <p:spPr>
                <a:xfrm>
                  <a:off x="1604300" y="307600"/>
                  <a:ext cx="5935500" cy="2319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340267">
                        <a:alpha val="51372"/>
                      </a:srgbClr>
                    </a:gs>
                    <a:gs pos="100000">
                      <a:srgbClr val="3A3737">
                        <a:alpha val="60392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22" name="Google Shape;922;p24"/>
                <p:cNvGrpSpPr/>
                <p:nvPr/>
              </p:nvGrpSpPr>
              <p:grpSpPr>
                <a:xfrm>
                  <a:off x="7326570" y="352302"/>
                  <a:ext cx="141949" cy="142503"/>
                  <a:chOff x="7305789" y="310450"/>
                  <a:chExt cx="231000" cy="231900"/>
                </a:xfrm>
              </p:grpSpPr>
              <p:sp>
                <p:nvSpPr>
                  <p:cNvPr id="923" name="Google Shape;923;p24"/>
                  <p:cNvSpPr/>
                  <p:nvPr/>
                </p:nvSpPr>
                <p:spPr>
                  <a:xfrm>
                    <a:off x="7305789" y="310450"/>
                    <a:ext cx="231000" cy="2319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4" name="Google Shape;924;p24"/>
                  <p:cNvSpPr/>
                  <p:nvPr/>
                </p:nvSpPr>
                <p:spPr>
                  <a:xfrm>
                    <a:off x="7336550" y="338800"/>
                    <a:ext cx="169500" cy="169500"/>
                  </a:xfrm>
                  <a:prstGeom prst="mathMultiply">
                    <a:avLst>
                      <a:gd fmla="val 0" name="adj1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25" name="Google Shape;925;p24"/>
                <p:cNvGrpSpPr/>
                <p:nvPr/>
              </p:nvGrpSpPr>
              <p:grpSpPr>
                <a:xfrm>
                  <a:off x="7158689" y="352302"/>
                  <a:ext cx="141949" cy="140475"/>
                  <a:chOff x="7032589" y="310450"/>
                  <a:chExt cx="231000" cy="228600"/>
                </a:xfrm>
              </p:grpSpPr>
              <p:sp>
                <p:nvSpPr>
                  <p:cNvPr id="926" name="Google Shape;926;p24"/>
                  <p:cNvSpPr/>
                  <p:nvPr/>
                </p:nvSpPr>
                <p:spPr>
                  <a:xfrm>
                    <a:off x="7032589" y="310450"/>
                    <a:ext cx="231000" cy="228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C375">
                          <a:alpha val="50588"/>
                        </a:srgbClr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342900" rotWithShape="0" algn="bl" dir="5400000" dist="19050">
                      <a:schemeClr val="accent3">
                        <a:alpha val="29803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7" name="Google Shape;927;p24"/>
                  <p:cNvSpPr/>
                  <p:nvPr/>
                </p:nvSpPr>
                <p:spPr>
                  <a:xfrm>
                    <a:off x="7099450" y="374900"/>
                    <a:ext cx="97200" cy="97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28" name="Google Shape;928;p24"/>
              <p:cNvGrpSpPr/>
              <p:nvPr/>
            </p:nvGrpSpPr>
            <p:grpSpPr>
              <a:xfrm>
                <a:off x="6990808" y="352302"/>
                <a:ext cx="141949" cy="142503"/>
                <a:chOff x="6759389" y="310450"/>
                <a:chExt cx="231000" cy="231900"/>
              </a:xfrm>
            </p:grpSpPr>
            <p:sp>
              <p:nvSpPr>
                <p:cNvPr id="929" name="Google Shape;929;p24"/>
                <p:cNvSpPr/>
                <p:nvPr/>
              </p:nvSpPr>
              <p:spPr>
                <a:xfrm>
                  <a:off x="6759389" y="310450"/>
                  <a:ext cx="231000" cy="231900"/>
                </a:xfrm>
                <a:prstGeom prst="ellipse">
                  <a:avLst/>
                </a:prstGeom>
                <a:gradFill>
                  <a:gsLst>
                    <a:gs pos="0">
                      <a:srgbClr val="FFC375">
                        <a:alpha val="50588"/>
                      </a:srgbClr>
                    </a:gs>
                    <a:gs pos="100000">
                      <a:schemeClr val="lt1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42900" rotWithShape="0" algn="bl" dir="5400000" dist="19050">
                    <a:schemeClr val="accent3">
                      <a:alpha val="2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24"/>
                <p:cNvSpPr/>
                <p:nvPr/>
              </p:nvSpPr>
              <p:spPr>
                <a:xfrm>
                  <a:off x="6790139" y="338800"/>
                  <a:ext cx="169500" cy="169500"/>
                </a:xfrm>
                <a:prstGeom prst="mathMinus">
                  <a:avLst>
                    <a:gd fmla="val 0" name="adj1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4"/>
          <p:cNvSpPr txBox="1"/>
          <p:nvPr>
            <p:ph type="ctrTitle"/>
          </p:nvPr>
        </p:nvSpPr>
        <p:spPr>
          <a:xfrm>
            <a:off x="2811475" y="969000"/>
            <a:ext cx="35745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/>
              <a:t>HOME</a:t>
            </a:r>
            <a:r>
              <a:rPr lang="en" sz="3600"/>
              <a:t> </a:t>
            </a:r>
            <a:r>
              <a:rPr lang="en" sz="3500"/>
              <a:t>SECURITY 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/>
              <a:t>Automation</a:t>
            </a:r>
            <a:endParaRPr sz="2800"/>
          </a:p>
        </p:txBody>
      </p:sp>
      <p:sp>
        <p:nvSpPr>
          <p:cNvPr id="932" name="Google Shape;932;p24"/>
          <p:cNvSpPr txBox="1"/>
          <p:nvPr>
            <p:ph idx="1" type="subTitle"/>
          </p:nvPr>
        </p:nvSpPr>
        <p:spPr>
          <a:xfrm>
            <a:off x="2811486" y="3659579"/>
            <a:ext cx="357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            Team:  Nexus</a:t>
            </a:r>
            <a:endParaRPr/>
          </a:p>
        </p:txBody>
      </p:sp>
      <p:grpSp>
        <p:nvGrpSpPr>
          <p:cNvPr id="933" name="Google Shape;933;p24"/>
          <p:cNvGrpSpPr/>
          <p:nvPr/>
        </p:nvGrpSpPr>
        <p:grpSpPr>
          <a:xfrm flipH="1">
            <a:off x="1155100" y="2915992"/>
            <a:ext cx="1371900" cy="1429458"/>
            <a:chOff x="6711600" y="2996192"/>
            <a:chExt cx="1371900" cy="1429458"/>
          </a:xfrm>
        </p:grpSpPr>
        <p:sp>
          <p:nvSpPr>
            <p:cNvPr id="934" name="Google Shape;934;p24"/>
            <p:cNvSpPr/>
            <p:nvPr/>
          </p:nvSpPr>
          <p:spPr>
            <a:xfrm>
              <a:off x="6711600" y="3053750"/>
              <a:ext cx="1371900" cy="1371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5" name="Google Shape;935;p24"/>
            <p:cNvGrpSpPr/>
            <p:nvPr/>
          </p:nvGrpSpPr>
          <p:grpSpPr>
            <a:xfrm flipH="1">
              <a:off x="6983370" y="2996192"/>
              <a:ext cx="796860" cy="1174758"/>
              <a:chOff x="4312400" y="1076775"/>
              <a:chExt cx="370650" cy="546450"/>
            </a:xfrm>
          </p:grpSpPr>
          <p:sp>
            <p:nvSpPr>
              <p:cNvPr id="936" name="Google Shape;936;p24"/>
              <p:cNvSpPr/>
              <p:nvPr/>
            </p:nvSpPr>
            <p:spPr>
              <a:xfrm>
                <a:off x="4355000" y="1374000"/>
                <a:ext cx="186900" cy="157500"/>
              </a:xfrm>
              <a:custGeom>
                <a:rect b="b" l="l" r="r" t="t"/>
                <a:pathLst>
                  <a:path extrusionOk="0" h="6300" w="7476">
                    <a:moveTo>
                      <a:pt x="2005" y="0"/>
                    </a:moveTo>
                    <a:cubicBezTo>
                      <a:pt x="1817" y="0"/>
                      <a:pt x="1606" y="62"/>
                      <a:pt x="1383" y="190"/>
                    </a:cubicBezTo>
                    <a:cubicBezTo>
                      <a:pt x="1336" y="217"/>
                      <a:pt x="1291" y="246"/>
                      <a:pt x="1245" y="278"/>
                    </a:cubicBezTo>
                    <a:cubicBezTo>
                      <a:pt x="1230" y="288"/>
                      <a:pt x="1216" y="300"/>
                      <a:pt x="1201" y="311"/>
                    </a:cubicBezTo>
                    <a:cubicBezTo>
                      <a:pt x="1171" y="332"/>
                      <a:pt x="1141" y="355"/>
                      <a:pt x="1112" y="378"/>
                    </a:cubicBezTo>
                    <a:cubicBezTo>
                      <a:pt x="1095" y="392"/>
                      <a:pt x="1078" y="407"/>
                      <a:pt x="1061" y="421"/>
                    </a:cubicBezTo>
                    <a:cubicBezTo>
                      <a:pt x="1034" y="443"/>
                      <a:pt x="1008" y="465"/>
                      <a:pt x="983" y="490"/>
                    </a:cubicBezTo>
                    <a:cubicBezTo>
                      <a:pt x="965" y="506"/>
                      <a:pt x="948" y="524"/>
                      <a:pt x="930" y="540"/>
                    </a:cubicBezTo>
                    <a:cubicBezTo>
                      <a:pt x="907" y="563"/>
                      <a:pt x="882" y="587"/>
                      <a:pt x="859" y="611"/>
                    </a:cubicBezTo>
                    <a:cubicBezTo>
                      <a:pt x="842" y="630"/>
                      <a:pt x="824" y="650"/>
                      <a:pt x="807" y="669"/>
                    </a:cubicBezTo>
                    <a:cubicBezTo>
                      <a:pt x="784" y="693"/>
                      <a:pt x="762" y="718"/>
                      <a:pt x="741" y="743"/>
                    </a:cubicBezTo>
                    <a:cubicBezTo>
                      <a:pt x="724" y="763"/>
                      <a:pt x="707" y="784"/>
                      <a:pt x="691" y="805"/>
                    </a:cubicBezTo>
                    <a:cubicBezTo>
                      <a:pt x="670" y="831"/>
                      <a:pt x="650" y="856"/>
                      <a:pt x="629" y="883"/>
                    </a:cubicBezTo>
                    <a:cubicBezTo>
                      <a:pt x="613" y="904"/>
                      <a:pt x="598" y="926"/>
                      <a:pt x="581" y="949"/>
                    </a:cubicBezTo>
                    <a:cubicBezTo>
                      <a:pt x="563" y="975"/>
                      <a:pt x="544" y="1002"/>
                      <a:pt x="525" y="1030"/>
                    </a:cubicBezTo>
                    <a:cubicBezTo>
                      <a:pt x="510" y="1054"/>
                      <a:pt x="495" y="1076"/>
                      <a:pt x="480" y="1099"/>
                    </a:cubicBezTo>
                    <a:cubicBezTo>
                      <a:pt x="472" y="1112"/>
                      <a:pt x="463" y="1124"/>
                      <a:pt x="455" y="1138"/>
                    </a:cubicBezTo>
                    <a:cubicBezTo>
                      <a:pt x="449" y="1146"/>
                      <a:pt x="446" y="1155"/>
                      <a:pt x="441" y="1163"/>
                    </a:cubicBezTo>
                    <a:cubicBezTo>
                      <a:pt x="393" y="1240"/>
                      <a:pt x="349" y="1320"/>
                      <a:pt x="308" y="1400"/>
                    </a:cubicBezTo>
                    <a:cubicBezTo>
                      <a:pt x="305" y="1410"/>
                      <a:pt x="301" y="1418"/>
                      <a:pt x="297" y="1426"/>
                    </a:cubicBezTo>
                    <a:cubicBezTo>
                      <a:pt x="259" y="1503"/>
                      <a:pt x="224" y="1581"/>
                      <a:pt x="194" y="1660"/>
                    </a:cubicBezTo>
                    <a:cubicBezTo>
                      <a:pt x="188" y="1674"/>
                      <a:pt x="182" y="1688"/>
                      <a:pt x="176" y="1702"/>
                    </a:cubicBezTo>
                    <a:cubicBezTo>
                      <a:pt x="145" y="1784"/>
                      <a:pt x="118" y="1867"/>
                      <a:pt x="95" y="1950"/>
                    </a:cubicBezTo>
                    <a:cubicBezTo>
                      <a:pt x="90" y="1967"/>
                      <a:pt x="85" y="1984"/>
                      <a:pt x="81" y="2001"/>
                    </a:cubicBezTo>
                    <a:cubicBezTo>
                      <a:pt x="59" y="2086"/>
                      <a:pt x="40" y="2170"/>
                      <a:pt x="27" y="2254"/>
                    </a:cubicBezTo>
                    <a:cubicBezTo>
                      <a:pt x="20" y="2293"/>
                      <a:pt x="18" y="2328"/>
                      <a:pt x="14" y="2363"/>
                    </a:cubicBezTo>
                    <a:cubicBezTo>
                      <a:pt x="12" y="2382"/>
                      <a:pt x="8" y="2401"/>
                      <a:pt x="7" y="2421"/>
                    </a:cubicBezTo>
                    <a:cubicBezTo>
                      <a:pt x="3" y="2476"/>
                      <a:pt x="0" y="2532"/>
                      <a:pt x="0" y="2586"/>
                    </a:cubicBezTo>
                    <a:cubicBezTo>
                      <a:pt x="0" y="2750"/>
                      <a:pt x="22" y="2896"/>
                      <a:pt x="63" y="3022"/>
                    </a:cubicBezTo>
                    <a:cubicBezTo>
                      <a:pt x="131" y="3231"/>
                      <a:pt x="249" y="3385"/>
                      <a:pt x="405" y="3476"/>
                    </a:cubicBezTo>
                    <a:lnTo>
                      <a:pt x="5103" y="6207"/>
                    </a:lnTo>
                    <a:cubicBezTo>
                      <a:pt x="5088" y="6198"/>
                      <a:pt x="5073" y="6186"/>
                      <a:pt x="5058" y="6176"/>
                    </a:cubicBezTo>
                    <a:lnTo>
                      <a:pt x="5058" y="6176"/>
                    </a:lnTo>
                    <a:cubicBezTo>
                      <a:pt x="5175" y="6256"/>
                      <a:pt x="5315" y="6299"/>
                      <a:pt x="5471" y="6299"/>
                    </a:cubicBezTo>
                    <a:cubicBezTo>
                      <a:pt x="5658" y="6299"/>
                      <a:pt x="5868" y="6239"/>
                      <a:pt x="6090" y="6110"/>
                    </a:cubicBezTo>
                    <a:cubicBezTo>
                      <a:pt x="6856" y="5668"/>
                      <a:pt x="7476" y="4595"/>
                      <a:pt x="7473" y="3714"/>
                    </a:cubicBezTo>
                    <a:cubicBezTo>
                      <a:pt x="7472" y="3275"/>
                      <a:pt x="7317" y="2967"/>
                      <a:pt x="7066" y="2824"/>
                    </a:cubicBezTo>
                    <a:lnTo>
                      <a:pt x="7066" y="2824"/>
                    </a:lnTo>
                    <a:cubicBezTo>
                      <a:pt x="7066" y="2824"/>
                      <a:pt x="7066" y="2824"/>
                      <a:pt x="7066" y="2824"/>
                    </a:cubicBezTo>
                    <a:cubicBezTo>
                      <a:pt x="7066" y="2824"/>
                      <a:pt x="2370" y="94"/>
                      <a:pt x="2370" y="94"/>
                    </a:cubicBezTo>
                    <a:cubicBezTo>
                      <a:pt x="2264" y="33"/>
                      <a:pt x="2140" y="0"/>
                      <a:pt x="2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>
                <a:off x="4389900" y="1209725"/>
                <a:ext cx="47400" cy="201525"/>
              </a:xfrm>
              <a:custGeom>
                <a:rect b="b" l="l" r="r" t="t"/>
                <a:pathLst>
                  <a:path extrusionOk="0" h="8061" w="1896">
                    <a:moveTo>
                      <a:pt x="1876" y="541"/>
                    </a:moveTo>
                    <a:lnTo>
                      <a:pt x="1876" y="542"/>
                    </a:lnTo>
                    <a:lnTo>
                      <a:pt x="1876" y="542"/>
                    </a:lnTo>
                    <a:cubicBezTo>
                      <a:pt x="1876" y="542"/>
                      <a:pt x="1876" y="541"/>
                      <a:pt x="1876" y="541"/>
                    </a:cubicBezTo>
                    <a:close/>
                    <a:moveTo>
                      <a:pt x="66" y="701"/>
                    </a:moveTo>
                    <a:cubicBezTo>
                      <a:pt x="73" y="714"/>
                      <a:pt x="78" y="728"/>
                      <a:pt x="87" y="741"/>
                    </a:cubicBezTo>
                    <a:lnTo>
                      <a:pt x="86" y="741"/>
                    </a:lnTo>
                    <a:cubicBezTo>
                      <a:pt x="77" y="728"/>
                      <a:pt x="73" y="714"/>
                      <a:pt x="66" y="701"/>
                    </a:cubicBezTo>
                    <a:close/>
                    <a:moveTo>
                      <a:pt x="944" y="1"/>
                    </a:moveTo>
                    <a:cubicBezTo>
                      <a:pt x="706" y="1"/>
                      <a:pt x="469" y="53"/>
                      <a:pt x="288" y="159"/>
                    </a:cubicBezTo>
                    <a:cubicBezTo>
                      <a:pt x="108" y="262"/>
                      <a:pt x="18" y="400"/>
                      <a:pt x="18" y="538"/>
                    </a:cubicBezTo>
                    <a:cubicBezTo>
                      <a:pt x="18" y="538"/>
                      <a:pt x="18" y="538"/>
                      <a:pt x="18" y="538"/>
                    </a:cubicBezTo>
                    <a:cubicBezTo>
                      <a:pt x="18" y="538"/>
                      <a:pt x="1" y="7520"/>
                      <a:pt x="1" y="7520"/>
                    </a:cubicBezTo>
                    <a:cubicBezTo>
                      <a:pt x="1" y="7658"/>
                      <a:pt x="92" y="7798"/>
                      <a:pt x="275" y="7904"/>
                    </a:cubicBezTo>
                    <a:cubicBezTo>
                      <a:pt x="457" y="8008"/>
                      <a:pt x="694" y="8060"/>
                      <a:pt x="931" y="8060"/>
                    </a:cubicBezTo>
                    <a:cubicBezTo>
                      <a:pt x="1170" y="8060"/>
                      <a:pt x="1408" y="8008"/>
                      <a:pt x="1589" y="7902"/>
                    </a:cubicBezTo>
                    <a:cubicBezTo>
                      <a:pt x="1769" y="7798"/>
                      <a:pt x="1859" y="7662"/>
                      <a:pt x="1859" y="7525"/>
                    </a:cubicBezTo>
                    <a:lnTo>
                      <a:pt x="1876" y="542"/>
                    </a:lnTo>
                    <a:lnTo>
                      <a:pt x="1876" y="542"/>
                    </a:lnTo>
                    <a:cubicBezTo>
                      <a:pt x="1876" y="561"/>
                      <a:pt x="1871" y="578"/>
                      <a:pt x="1867" y="597"/>
                    </a:cubicBezTo>
                    <a:lnTo>
                      <a:pt x="1867" y="597"/>
                    </a:lnTo>
                    <a:cubicBezTo>
                      <a:pt x="1895" y="440"/>
                      <a:pt x="1810" y="278"/>
                      <a:pt x="1602" y="159"/>
                    </a:cubicBezTo>
                    <a:cubicBezTo>
                      <a:pt x="1420" y="53"/>
                      <a:pt x="1182" y="1"/>
                      <a:pt x="9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>
                <a:off x="4416800" y="1252425"/>
                <a:ext cx="10075" cy="158575"/>
              </a:xfrm>
              <a:custGeom>
                <a:rect b="b" l="l" r="r" t="t"/>
                <a:pathLst>
                  <a:path extrusionOk="0" h="6343" w="403">
                    <a:moveTo>
                      <a:pt x="402" y="0"/>
                    </a:moveTo>
                    <a:cubicBezTo>
                      <a:pt x="296" y="13"/>
                      <a:pt x="188" y="19"/>
                      <a:pt x="77" y="19"/>
                    </a:cubicBezTo>
                    <a:cubicBezTo>
                      <a:pt x="52" y="19"/>
                      <a:pt x="27" y="18"/>
                      <a:pt x="1" y="18"/>
                    </a:cubicBezTo>
                    <a:lnTo>
                      <a:pt x="1" y="6343"/>
                    </a:lnTo>
                    <a:cubicBezTo>
                      <a:pt x="143" y="6331"/>
                      <a:pt x="281" y="6299"/>
                      <a:pt x="402" y="6249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4325000" y="1153525"/>
                <a:ext cx="180525" cy="85700"/>
              </a:xfrm>
              <a:custGeom>
                <a:rect b="b" l="l" r="r" t="t"/>
                <a:pathLst>
                  <a:path extrusionOk="0" h="3428" w="7221">
                    <a:moveTo>
                      <a:pt x="7155" y="411"/>
                    </a:moveTo>
                    <a:cubicBezTo>
                      <a:pt x="7148" y="424"/>
                      <a:pt x="7140" y="437"/>
                      <a:pt x="7132" y="448"/>
                    </a:cubicBezTo>
                    <a:cubicBezTo>
                      <a:pt x="7114" y="478"/>
                      <a:pt x="7097" y="506"/>
                      <a:pt x="7077" y="535"/>
                    </a:cubicBezTo>
                    <a:cubicBezTo>
                      <a:pt x="7066" y="549"/>
                      <a:pt x="7057" y="562"/>
                      <a:pt x="7047" y="576"/>
                    </a:cubicBezTo>
                    <a:cubicBezTo>
                      <a:pt x="7026" y="605"/>
                      <a:pt x="7003" y="633"/>
                      <a:pt x="6980" y="661"/>
                    </a:cubicBezTo>
                    <a:cubicBezTo>
                      <a:pt x="6971" y="672"/>
                      <a:pt x="6961" y="684"/>
                      <a:pt x="6951" y="696"/>
                    </a:cubicBezTo>
                    <a:cubicBezTo>
                      <a:pt x="6938" y="711"/>
                      <a:pt x="6923" y="726"/>
                      <a:pt x="6909" y="742"/>
                    </a:cubicBezTo>
                    <a:cubicBezTo>
                      <a:pt x="6878" y="775"/>
                      <a:pt x="6847" y="808"/>
                      <a:pt x="6813" y="839"/>
                    </a:cubicBezTo>
                    <a:cubicBezTo>
                      <a:pt x="6796" y="857"/>
                      <a:pt x="6777" y="873"/>
                      <a:pt x="6758" y="889"/>
                    </a:cubicBezTo>
                    <a:cubicBezTo>
                      <a:pt x="6727" y="920"/>
                      <a:pt x="6692" y="949"/>
                      <a:pt x="6657" y="977"/>
                    </a:cubicBezTo>
                    <a:cubicBezTo>
                      <a:pt x="6637" y="993"/>
                      <a:pt x="6616" y="1010"/>
                      <a:pt x="6595" y="1026"/>
                    </a:cubicBezTo>
                    <a:cubicBezTo>
                      <a:pt x="6556" y="1055"/>
                      <a:pt x="6516" y="1084"/>
                      <a:pt x="6474" y="1114"/>
                    </a:cubicBezTo>
                    <a:cubicBezTo>
                      <a:pt x="6454" y="1128"/>
                      <a:pt x="6435" y="1142"/>
                      <a:pt x="6414" y="1154"/>
                    </a:cubicBezTo>
                    <a:cubicBezTo>
                      <a:pt x="6363" y="1188"/>
                      <a:pt x="6308" y="1221"/>
                      <a:pt x="6252" y="1254"/>
                    </a:cubicBezTo>
                    <a:cubicBezTo>
                      <a:pt x="6121" y="1040"/>
                      <a:pt x="5913" y="839"/>
                      <a:pt x="5624" y="667"/>
                    </a:cubicBezTo>
                    <a:cubicBezTo>
                      <a:pt x="4540" y="19"/>
                      <a:pt x="2759" y="0"/>
                      <a:pt x="1645" y="626"/>
                    </a:cubicBezTo>
                    <a:cubicBezTo>
                      <a:pt x="1329" y="803"/>
                      <a:pt x="1103" y="1014"/>
                      <a:pt x="963" y="1238"/>
                    </a:cubicBezTo>
                    <a:cubicBezTo>
                      <a:pt x="954" y="1233"/>
                      <a:pt x="943" y="1228"/>
                      <a:pt x="933" y="1222"/>
                    </a:cubicBezTo>
                    <a:cubicBezTo>
                      <a:pt x="470" y="946"/>
                      <a:pt x="159" y="615"/>
                      <a:pt x="1" y="266"/>
                    </a:cubicBezTo>
                    <a:lnTo>
                      <a:pt x="886" y="2210"/>
                    </a:lnTo>
                    <a:cubicBezTo>
                      <a:pt x="889" y="2215"/>
                      <a:pt x="891" y="2221"/>
                      <a:pt x="893" y="2226"/>
                    </a:cubicBezTo>
                    <a:cubicBezTo>
                      <a:pt x="898" y="2235"/>
                      <a:pt x="903" y="2243"/>
                      <a:pt x="907" y="2252"/>
                    </a:cubicBezTo>
                    <a:cubicBezTo>
                      <a:pt x="927" y="2291"/>
                      <a:pt x="949" y="2331"/>
                      <a:pt x="974" y="2369"/>
                    </a:cubicBezTo>
                    <a:cubicBezTo>
                      <a:pt x="980" y="2376"/>
                      <a:pt x="984" y="2384"/>
                      <a:pt x="989" y="2393"/>
                    </a:cubicBezTo>
                    <a:cubicBezTo>
                      <a:pt x="1018" y="2435"/>
                      <a:pt x="1051" y="2478"/>
                      <a:pt x="1087" y="2520"/>
                    </a:cubicBezTo>
                    <a:cubicBezTo>
                      <a:pt x="1095" y="2529"/>
                      <a:pt x="1103" y="2537"/>
                      <a:pt x="1113" y="2547"/>
                    </a:cubicBezTo>
                    <a:cubicBezTo>
                      <a:pt x="1146" y="2585"/>
                      <a:pt x="1184" y="2624"/>
                      <a:pt x="1224" y="2660"/>
                    </a:cubicBezTo>
                    <a:cubicBezTo>
                      <a:pt x="1228" y="2664"/>
                      <a:pt x="1233" y="2669"/>
                      <a:pt x="1239" y="2674"/>
                    </a:cubicBezTo>
                    <a:cubicBezTo>
                      <a:pt x="1283" y="2715"/>
                      <a:pt x="1331" y="2753"/>
                      <a:pt x="1382" y="2792"/>
                    </a:cubicBezTo>
                    <a:cubicBezTo>
                      <a:pt x="1395" y="2801"/>
                      <a:pt x="1407" y="2809"/>
                      <a:pt x="1420" y="2818"/>
                    </a:cubicBezTo>
                    <a:cubicBezTo>
                      <a:pt x="1473" y="2857"/>
                      <a:pt x="1528" y="2894"/>
                      <a:pt x="1589" y="2930"/>
                    </a:cubicBezTo>
                    <a:cubicBezTo>
                      <a:pt x="1655" y="2970"/>
                      <a:pt x="1725" y="3007"/>
                      <a:pt x="1796" y="3043"/>
                    </a:cubicBezTo>
                    <a:cubicBezTo>
                      <a:pt x="1820" y="3054"/>
                      <a:pt x="1845" y="3065"/>
                      <a:pt x="1870" y="3075"/>
                    </a:cubicBezTo>
                    <a:cubicBezTo>
                      <a:pt x="1919" y="3097"/>
                      <a:pt x="1967" y="3121"/>
                      <a:pt x="2018" y="3141"/>
                    </a:cubicBezTo>
                    <a:cubicBezTo>
                      <a:pt x="2049" y="3152"/>
                      <a:pt x="2080" y="3163"/>
                      <a:pt x="2112" y="3174"/>
                    </a:cubicBezTo>
                    <a:cubicBezTo>
                      <a:pt x="2157" y="3191"/>
                      <a:pt x="2204" y="3208"/>
                      <a:pt x="2252" y="3223"/>
                    </a:cubicBezTo>
                    <a:cubicBezTo>
                      <a:pt x="2285" y="3235"/>
                      <a:pt x="2320" y="3244"/>
                      <a:pt x="2355" y="3254"/>
                    </a:cubicBezTo>
                    <a:cubicBezTo>
                      <a:pt x="2402" y="3268"/>
                      <a:pt x="2448" y="3282"/>
                      <a:pt x="2495" y="3293"/>
                    </a:cubicBezTo>
                    <a:cubicBezTo>
                      <a:pt x="2532" y="3303"/>
                      <a:pt x="2569" y="3310"/>
                      <a:pt x="2606" y="3318"/>
                    </a:cubicBezTo>
                    <a:cubicBezTo>
                      <a:pt x="2653" y="3328"/>
                      <a:pt x="2700" y="3339"/>
                      <a:pt x="2746" y="3348"/>
                    </a:cubicBezTo>
                    <a:cubicBezTo>
                      <a:pt x="2785" y="3355"/>
                      <a:pt x="2825" y="3361"/>
                      <a:pt x="2863" y="3367"/>
                    </a:cubicBezTo>
                    <a:cubicBezTo>
                      <a:pt x="2911" y="3374"/>
                      <a:pt x="2958" y="3382"/>
                      <a:pt x="3004" y="3388"/>
                    </a:cubicBezTo>
                    <a:cubicBezTo>
                      <a:pt x="3045" y="3394"/>
                      <a:pt x="3085" y="3397"/>
                      <a:pt x="3126" y="3401"/>
                    </a:cubicBezTo>
                    <a:cubicBezTo>
                      <a:pt x="3172" y="3407"/>
                      <a:pt x="3220" y="3411"/>
                      <a:pt x="3267" y="3415"/>
                    </a:cubicBezTo>
                    <a:cubicBezTo>
                      <a:pt x="3308" y="3417"/>
                      <a:pt x="3349" y="3419"/>
                      <a:pt x="3391" y="3421"/>
                    </a:cubicBezTo>
                    <a:cubicBezTo>
                      <a:pt x="3426" y="3423"/>
                      <a:pt x="3461" y="3425"/>
                      <a:pt x="3496" y="3426"/>
                    </a:cubicBezTo>
                    <a:cubicBezTo>
                      <a:pt x="3512" y="3426"/>
                      <a:pt x="3526" y="3426"/>
                      <a:pt x="3541" y="3426"/>
                    </a:cubicBezTo>
                    <a:cubicBezTo>
                      <a:pt x="3561" y="3426"/>
                      <a:pt x="3581" y="3426"/>
                      <a:pt x="3601" y="3426"/>
                    </a:cubicBezTo>
                    <a:cubicBezTo>
                      <a:pt x="3671" y="3428"/>
                      <a:pt x="3741" y="3426"/>
                      <a:pt x="3811" y="3423"/>
                    </a:cubicBezTo>
                    <a:cubicBezTo>
                      <a:pt x="3822" y="3423"/>
                      <a:pt x="3834" y="3423"/>
                      <a:pt x="3844" y="3422"/>
                    </a:cubicBezTo>
                    <a:cubicBezTo>
                      <a:pt x="3924" y="3418"/>
                      <a:pt x="4002" y="3412"/>
                      <a:pt x="4080" y="3404"/>
                    </a:cubicBezTo>
                    <a:cubicBezTo>
                      <a:pt x="4100" y="3403"/>
                      <a:pt x="4119" y="3401"/>
                      <a:pt x="4139" y="3398"/>
                    </a:cubicBezTo>
                    <a:cubicBezTo>
                      <a:pt x="4164" y="3396"/>
                      <a:pt x="4191" y="3394"/>
                      <a:pt x="4218" y="3390"/>
                    </a:cubicBezTo>
                    <a:cubicBezTo>
                      <a:pt x="4258" y="3386"/>
                      <a:pt x="4296" y="3379"/>
                      <a:pt x="4335" y="3373"/>
                    </a:cubicBezTo>
                    <a:cubicBezTo>
                      <a:pt x="4351" y="3370"/>
                      <a:pt x="4366" y="3368"/>
                      <a:pt x="4382" y="3366"/>
                    </a:cubicBezTo>
                    <a:cubicBezTo>
                      <a:pt x="4458" y="3354"/>
                      <a:pt x="4535" y="3339"/>
                      <a:pt x="4610" y="3323"/>
                    </a:cubicBezTo>
                    <a:cubicBezTo>
                      <a:pt x="4627" y="3318"/>
                      <a:pt x="4646" y="3314"/>
                      <a:pt x="4664" y="3310"/>
                    </a:cubicBezTo>
                    <a:cubicBezTo>
                      <a:pt x="4724" y="3296"/>
                      <a:pt x="4785" y="3281"/>
                      <a:pt x="4845" y="3263"/>
                    </a:cubicBezTo>
                    <a:cubicBezTo>
                      <a:pt x="4862" y="3258"/>
                      <a:pt x="4881" y="3254"/>
                      <a:pt x="4899" y="3248"/>
                    </a:cubicBezTo>
                    <a:cubicBezTo>
                      <a:pt x="4972" y="3227"/>
                      <a:pt x="5043" y="3204"/>
                      <a:pt x="5113" y="3178"/>
                    </a:cubicBezTo>
                    <a:cubicBezTo>
                      <a:pt x="5125" y="3173"/>
                      <a:pt x="5135" y="3169"/>
                      <a:pt x="5147" y="3164"/>
                    </a:cubicBezTo>
                    <a:cubicBezTo>
                      <a:pt x="5206" y="3142"/>
                      <a:pt x="5265" y="3118"/>
                      <a:pt x="5321" y="3093"/>
                    </a:cubicBezTo>
                    <a:cubicBezTo>
                      <a:pt x="5339" y="3085"/>
                      <a:pt x="5357" y="3076"/>
                      <a:pt x="5374" y="3068"/>
                    </a:cubicBezTo>
                    <a:cubicBezTo>
                      <a:pt x="5441" y="3038"/>
                      <a:pt x="5506" y="3005"/>
                      <a:pt x="5568" y="2970"/>
                    </a:cubicBezTo>
                    <a:cubicBezTo>
                      <a:pt x="5621" y="2941"/>
                      <a:pt x="5671" y="2911"/>
                      <a:pt x="5719" y="2879"/>
                    </a:cubicBezTo>
                    <a:cubicBezTo>
                      <a:pt x="5728" y="2872"/>
                      <a:pt x="5738" y="2865"/>
                      <a:pt x="5749" y="2858"/>
                    </a:cubicBezTo>
                    <a:cubicBezTo>
                      <a:pt x="5761" y="2850"/>
                      <a:pt x="5772" y="2842"/>
                      <a:pt x="5784" y="2832"/>
                    </a:cubicBezTo>
                    <a:cubicBezTo>
                      <a:pt x="5808" y="2816"/>
                      <a:pt x="5832" y="2800"/>
                      <a:pt x="5854" y="2782"/>
                    </a:cubicBezTo>
                    <a:cubicBezTo>
                      <a:pt x="5870" y="2769"/>
                      <a:pt x="5885" y="2758"/>
                      <a:pt x="5901" y="2745"/>
                    </a:cubicBezTo>
                    <a:cubicBezTo>
                      <a:pt x="5909" y="2739"/>
                      <a:pt x="5917" y="2732"/>
                      <a:pt x="5925" y="2725"/>
                    </a:cubicBezTo>
                    <a:cubicBezTo>
                      <a:pt x="5951" y="2704"/>
                      <a:pt x="5964" y="2691"/>
                      <a:pt x="5978" y="2680"/>
                    </a:cubicBezTo>
                    <a:cubicBezTo>
                      <a:pt x="5992" y="2667"/>
                      <a:pt x="6004" y="2655"/>
                      <a:pt x="6018" y="2642"/>
                    </a:cubicBezTo>
                    <a:cubicBezTo>
                      <a:pt x="6034" y="2626"/>
                      <a:pt x="6050" y="2611"/>
                      <a:pt x="6065" y="2594"/>
                    </a:cubicBezTo>
                    <a:cubicBezTo>
                      <a:pt x="6074" y="2585"/>
                      <a:pt x="6084" y="2575"/>
                      <a:pt x="6093" y="2564"/>
                    </a:cubicBezTo>
                    <a:cubicBezTo>
                      <a:pt x="6100" y="2557"/>
                      <a:pt x="6107" y="2551"/>
                      <a:pt x="6114" y="2543"/>
                    </a:cubicBezTo>
                    <a:cubicBezTo>
                      <a:pt x="6129" y="2524"/>
                      <a:pt x="6136" y="2516"/>
                      <a:pt x="6144" y="2507"/>
                    </a:cubicBezTo>
                    <a:cubicBezTo>
                      <a:pt x="6161" y="2487"/>
                      <a:pt x="6177" y="2466"/>
                      <a:pt x="6192" y="2446"/>
                    </a:cubicBezTo>
                    <a:cubicBezTo>
                      <a:pt x="6195" y="2442"/>
                      <a:pt x="6198" y="2438"/>
                      <a:pt x="6202" y="2433"/>
                    </a:cubicBezTo>
                    <a:cubicBezTo>
                      <a:pt x="6206" y="2426"/>
                      <a:pt x="6211" y="2419"/>
                      <a:pt x="6217" y="2411"/>
                    </a:cubicBezTo>
                    <a:cubicBezTo>
                      <a:pt x="6231" y="2390"/>
                      <a:pt x="6245" y="2369"/>
                      <a:pt x="6258" y="2347"/>
                    </a:cubicBezTo>
                    <a:cubicBezTo>
                      <a:pt x="6264" y="2338"/>
                      <a:pt x="6271" y="2328"/>
                      <a:pt x="6275" y="2319"/>
                    </a:cubicBezTo>
                    <a:cubicBezTo>
                      <a:pt x="6280" y="2311"/>
                      <a:pt x="6285" y="2303"/>
                      <a:pt x="6289" y="2294"/>
                    </a:cubicBezTo>
                    <a:cubicBezTo>
                      <a:pt x="6292" y="2290"/>
                      <a:pt x="6295" y="2284"/>
                      <a:pt x="6297" y="2278"/>
                    </a:cubicBezTo>
                    <a:cubicBezTo>
                      <a:pt x="6307" y="2261"/>
                      <a:pt x="6316" y="2243"/>
                      <a:pt x="6324" y="2226"/>
                    </a:cubicBezTo>
                    <a:cubicBezTo>
                      <a:pt x="6623" y="1579"/>
                      <a:pt x="6922" y="933"/>
                      <a:pt x="7220" y="287"/>
                    </a:cubicBezTo>
                    <a:cubicBezTo>
                      <a:pt x="7202" y="328"/>
                      <a:pt x="7180" y="369"/>
                      <a:pt x="7156" y="4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4321850" y="1136200"/>
                <a:ext cx="186875" cy="64375"/>
              </a:xfrm>
              <a:custGeom>
                <a:rect b="b" l="l" r="r" t="t"/>
                <a:pathLst>
                  <a:path extrusionOk="0" h="2575" w="7475">
                    <a:moveTo>
                      <a:pt x="7475" y="21"/>
                    </a:moveTo>
                    <a:lnTo>
                      <a:pt x="7475" y="23"/>
                    </a:lnTo>
                    <a:lnTo>
                      <a:pt x="7475" y="23"/>
                    </a:lnTo>
                    <a:cubicBezTo>
                      <a:pt x="7475" y="22"/>
                      <a:pt x="7475" y="22"/>
                      <a:pt x="7475" y="21"/>
                    </a:cubicBezTo>
                    <a:close/>
                    <a:moveTo>
                      <a:pt x="4" y="0"/>
                    </a:moveTo>
                    <a:lnTo>
                      <a:pt x="3" y="403"/>
                    </a:lnTo>
                    <a:cubicBezTo>
                      <a:pt x="1" y="947"/>
                      <a:pt x="352" y="1493"/>
                      <a:pt x="1060" y="1916"/>
                    </a:cubicBezTo>
                    <a:cubicBezTo>
                      <a:pt x="1150" y="1970"/>
                      <a:pt x="1243" y="2020"/>
                      <a:pt x="1340" y="2068"/>
                    </a:cubicBezTo>
                    <a:cubicBezTo>
                      <a:pt x="1373" y="2083"/>
                      <a:pt x="1408" y="2097"/>
                      <a:pt x="1442" y="2112"/>
                    </a:cubicBezTo>
                    <a:cubicBezTo>
                      <a:pt x="1507" y="2141"/>
                      <a:pt x="1572" y="2173"/>
                      <a:pt x="1641" y="2200"/>
                    </a:cubicBezTo>
                    <a:cubicBezTo>
                      <a:pt x="1733" y="2236"/>
                      <a:pt x="1827" y="2269"/>
                      <a:pt x="1921" y="2299"/>
                    </a:cubicBezTo>
                    <a:cubicBezTo>
                      <a:pt x="1948" y="2308"/>
                      <a:pt x="1975" y="2317"/>
                      <a:pt x="2002" y="2325"/>
                    </a:cubicBezTo>
                    <a:cubicBezTo>
                      <a:pt x="2033" y="2334"/>
                      <a:pt x="2064" y="2345"/>
                      <a:pt x="2095" y="2354"/>
                    </a:cubicBezTo>
                    <a:cubicBezTo>
                      <a:pt x="2155" y="2370"/>
                      <a:pt x="2215" y="2387"/>
                      <a:pt x="2276" y="2402"/>
                    </a:cubicBezTo>
                    <a:cubicBezTo>
                      <a:pt x="2353" y="2420"/>
                      <a:pt x="2420" y="2436"/>
                      <a:pt x="2487" y="2450"/>
                    </a:cubicBezTo>
                    <a:cubicBezTo>
                      <a:pt x="2509" y="2454"/>
                      <a:pt x="2532" y="2457"/>
                      <a:pt x="2553" y="2461"/>
                    </a:cubicBezTo>
                    <a:cubicBezTo>
                      <a:pt x="2619" y="2474"/>
                      <a:pt x="2686" y="2485"/>
                      <a:pt x="2753" y="2496"/>
                    </a:cubicBezTo>
                    <a:cubicBezTo>
                      <a:pt x="2788" y="2501"/>
                      <a:pt x="2823" y="2509"/>
                      <a:pt x="2858" y="2514"/>
                    </a:cubicBezTo>
                    <a:cubicBezTo>
                      <a:pt x="2877" y="2517"/>
                      <a:pt x="2896" y="2518"/>
                      <a:pt x="2914" y="2521"/>
                    </a:cubicBezTo>
                    <a:cubicBezTo>
                      <a:pt x="2977" y="2529"/>
                      <a:pt x="3040" y="2535"/>
                      <a:pt x="3103" y="2542"/>
                    </a:cubicBezTo>
                    <a:cubicBezTo>
                      <a:pt x="3143" y="2545"/>
                      <a:pt x="3182" y="2551"/>
                      <a:pt x="3221" y="2555"/>
                    </a:cubicBezTo>
                    <a:cubicBezTo>
                      <a:pt x="3239" y="2556"/>
                      <a:pt x="3256" y="2556"/>
                      <a:pt x="3274" y="2557"/>
                    </a:cubicBezTo>
                    <a:cubicBezTo>
                      <a:pt x="3337" y="2563"/>
                      <a:pt x="3401" y="2565"/>
                      <a:pt x="3465" y="2567"/>
                    </a:cubicBezTo>
                    <a:cubicBezTo>
                      <a:pt x="3506" y="2570"/>
                      <a:pt x="3548" y="2573"/>
                      <a:pt x="3589" y="2574"/>
                    </a:cubicBezTo>
                    <a:cubicBezTo>
                      <a:pt x="3599" y="2574"/>
                      <a:pt x="3609" y="2574"/>
                      <a:pt x="3620" y="2574"/>
                    </a:cubicBezTo>
                    <a:cubicBezTo>
                      <a:pt x="3625" y="2574"/>
                      <a:pt x="3630" y="2574"/>
                      <a:pt x="3636" y="2574"/>
                    </a:cubicBezTo>
                    <a:cubicBezTo>
                      <a:pt x="3656" y="2575"/>
                      <a:pt x="3677" y="2575"/>
                      <a:pt x="3697" y="2575"/>
                    </a:cubicBezTo>
                    <a:cubicBezTo>
                      <a:pt x="3747" y="2575"/>
                      <a:pt x="3797" y="2574"/>
                      <a:pt x="3847" y="2573"/>
                    </a:cubicBezTo>
                    <a:cubicBezTo>
                      <a:pt x="3856" y="2573"/>
                      <a:pt x="3865" y="2573"/>
                      <a:pt x="3875" y="2573"/>
                    </a:cubicBezTo>
                    <a:cubicBezTo>
                      <a:pt x="3891" y="2573"/>
                      <a:pt x="3908" y="2573"/>
                      <a:pt x="3925" y="2573"/>
                    </a:cubicBezTo>
                    <a:cubicBezTo>
                      <a:pt x="3940" y="2573"/>
                      <a:pt x="3955" y="2573"/>
                      <a:pt x="3970" y="2572"/>
                    </a:cubicBezTo>
                    <a:cubicBezTo>
                      <a:pt x="3987" y="2572"/>
                      <a:pt x="4003" y="2571"/>
                      <a:pt x="4019" y="2570"/>
                    </a:cubicBezTo>
                    <a:cubicBezTo>
                      <a:pt x="4038" y="2570"/>
                      <a:pt x="4058" y="2569"/>
                      <a:pt x="4077" y="2567"/>
                    </a:cubicBezTo>
                    <a:cubicBezTo>
                      <a:pt x="4180" y="2562"/>
                      <a:pt x="4284" y="2555"/>
                      <a:pt x="4387" y="2545"/>
                    </a:cubicBezTo>
                    <a:cubicBezTo>
                      <a:pt x="4402" y="2543"/>
                      <a:pt x="4412" y="2542"/>
                      <a:pt x="4420" y="2541"/>
                    </a:cubicBezTo>
                    <a:cubicBezTo>
                      <a:pt x="4517" y="2530"/>
                      <a:pt x="4612" y="2517"/>
                      <a:pt x="4708" y="2503"/>
                    </a:cubicBezTo>
                    <a:cubicBezTo>
                      <a:pt x="4735" y="2499"/>
                      <a:pt x="4762" y="2495"/>
                      <a:pt x="4788" y="2490"/>
                    </a:cubicBezTo>
                    <a:cubicBezTo>
                      <a:pt x="4814" y="2486"/>
                      <a:pt x="4839" y="2482"/>
                      <a:pt x="4864" y="2479"/>
                    </a:cubicBezTo>
                    <a:cubicBezTo>
                      <a:pt x="4899" y="2472"/>
                      <a:pt x="4934" y="2462"/>
                      <a:pt x="4971" y="2455"/>
                    </a:cubicBezTo>
                    <a:cubicBezTo>
                      <a:pt x="5034" y="2443"/>
                      <a:pt x="5097" y="2430"/>
                      <a:pt x="5158" y="2416"/>
                    </a:cubicBezTo>
                    <a:cubicBezTo>
                      <a:pt x="5212" y="2403"/>
                      <a:pt x="5263" y="2389"/>
                      <a:pt x="5316" y="2375"/>
                    </a:cubicBezTo>
                    <a:cubicBezTo>
                      <a:pt x="5377" y="2359"/>
                      <a:pt x="5437" y="2341"/>
                      <a:pt x="5497" y="2324"/>
                    </a:cubicBezTo>
                    <a:cubicBezTo>
                      <a:pt x="5519" y="2317"/>
                      <a:pt x="5542" y="2311"/>
                      <a:pt x="5564" y="2304"/>
                    </a:cubicBezTo>
                    <a:cubicBezTo>
                      <a:pt x="5618" y="2286"/>
                      <a:pt x="5671" y="2267"/>
                      <a:pt x="5723" y="2249"/>
                    </a:cubicBezTo>
                    <a:cubicBezTo>
                      <a:pt x="5735" y="2244"/>
                      <a:pt x="5745" y="2241"/>
                      <a:pt x="5756" y="2237"/>
                    </a:cubicBezTo>
                    <a:cubicBezTo>
                      <a:pt x="5848" y="2203"/>
                      <a:pt x="5937" y="2166"/>
                      <a:pt x="6024" y="2126"/>
                    </a:cubicBezTo>
                    <a:cubicBezTo>
                      <a:pt x="6045" y="2117"/>
                      <a:pt x="6065" y="2108"/>
                      <a:pt x="6085" y="2098"/>
                    </a:cubicBezTo>
                    <a:cubicBezTo>
                      <a:pt x="6172" y="2057"/>
                      <a:pt x="6259" y="2014"/>
                      <a:pt x="6342" y="1969"/>
                    </a:cubicBezTo>
                    <a:cubicBezTo>
                      <a:pt x="6372" y="1952"/>
                      <a:pt x="6401" y="1935"/>
                      <a:pt x="6430" y="1917"/>
                    </a:cubicBezTo>
                    <a:cubicBezTo>
                      <a:pt x="6437" y="1913"/>
                      <a:pt x="6446" y="1908"/>
                      <a:pt x="6454" y="1902"/>
                    </a:cubicBezTo>
                    <a:cubicBezTo>
                      <a:pt x="6477" y="1888"/>
                      <a:pt x="6499" y="1874"/>
                      <a:pt x="6521" y="1859"/>
                    </a:cubicBezTo>
                    <a:cubicBezTo>
                      <a:pt x="6542" y="1846"/>
                      <a:pt x="6563" y="1832"/>
                      <a:pt x="6584" y="1818"/>
                    </a:cubicBezTo>
                    <a:cubicBezTo>
                      <a:pt x="6605" y="1804"/>
                      <a:pt x="6626" y="1789"/>
                      <a:pt x="6647" y="1774"/>
                    </a:cubicBezTo>
                    <a:cubicBezTo>
                      <a:pt x="6667" y="1760"/>
                      <a:pt x="6687" y="1746"/>
                      <a:pt x="6706" y="1732"/>
                    </a:cubicBezTo>
                    <a:cubicBezTo>
                      <a:pt x="6726" y="1717"/>
                      <a:pt x="6745" y="1702"/>
                      <a:pt x="6765" y="1685"/>
                    </a:cubicBezTo>
                    <a:cubicBezTo>
                      <a:pt x="6783" y="1671"/>
                      <a:pt x="6801" y="1657"/>
                      <a:pt x="6819" y="1642"/>
                    </a:cubicBezTo>
                    <a:cubicBezTo>
                      <a:pt x="6838" y="1626"/>
                      <a:pt x="6855" y="1611"/>
                      <a:pt x="6873" y="1594"/>
                    </a:cubicBezTo>
                    <a:cubicBezTo>
                      <a:pt x="6884" y="1584"/>
                      <a:pt x="6897" y="1573"/>
                      <a:pt x="6909" y="1563"/>
                    </a:cubicBezTo>
                    <a:cubicBezTo>
                      <a:pt x="6912" y="1559"/>
                      <a:pt x="6916" y="1556"/>
                      <a:pt x="6919" y="1552"/>
                    </a:cubicBezTo>
                    <a:cubicBezTo>
                      <a:pt x="6959" y="1516"/>
                      <a:pt x="6995" y="1479"/>
                      <a:pt x="7030" y="1442"/>
                    </a:cubicBezTo>
                    <a:cubicBezTo>
                      <a:pt x="7068" y="1402"/>
                      <a:pt x="7098" y="1365"/>
                      <a:pt x="7127" y="1328"/>
                    </a:cubicBezTo>
                    <a:cubicBezTo>
                      <a:pt x="7131" y="1325"/>
                      <a:pt x="7134" y="1320"/>
                      <a:pt x="7138" y="1316"/>
                    </a:cubicBezTo>
                    <a:cubicBezTo>
                      <a:pt x="7145" y="1307"/>
                      <a:pt x="7152" y="1298"/>
                      <a:pt x="7159" y="1288"/>
                    </a:cubicBezTo>
                    <a:cubicBezTo>
                      <a:pt x="7175" y="1267"/>
                      <a:pt x="7190" y="1246"/>
                      <a:pt x="7204" y="1225"/>
                    </a:cubicBezTo>
                    <a:cubicBezTo>
                      <a:pt x="7215" y="1210"/>
                      <a:pt x="7224" y="1195"/>
                      <a:pt x="7234" y="1181"/>
                    </a:cubicBezTo>
                    <a:cubicBezTo>
                      <a:pt x="7247" y="1160"/>
                      <a:pt x="7261" y="1139"/>
                      <a:pt x="7273" y="1117"/>
                    </a:cubicBezTo>
                    <a:cubicBezTo>
                      <a:pt x="7278" y="1109"/>
                      <a:pt x="7283" y="1101"/>
                      <a:pt x="7288" y="1092"/>
                    </a:cubicBezTo>
                    <a:cubicBezTo>
                      <a:pt x="7293" y="1085"/>
                      <a:pt x="7295" y="1078"/>
                      <a:pt x="7300" y="1071"/>
                    </a:cubicBezTo>
                    <a:cubicBezTo>
                      <a:pt x="7309" y="1053"/>
                      <a:pt x="7318" y="1034"/>
                      <a:pt x="7328" y="1017"/>
                    </a:cubicBezTo>
                    <a:cubicBezTo>
                      <a:pt x="7336" y="1000"/>
                      <a:pt x="7344" y="984"/>
                      <a:pt x="7351" y="968"/>
                    </a:cubicBezTo>
                    <a:cubicBezTo>
                      <a:pt x="7359" y="949"/>
                      <a:pt x="7367" y="930"/>
                      <a:pt x="7374" y="912"/>
                    </a:cubicBezTo>
                    <a:cubicBezTo>
                      <a:pt x="7379" y="901"/>
                      <a:pt x="7384" y="892"/>
                      <a:pt x="7388" y="881"/>
                    </a:cubicBezTo>
                    <a:cubicBezTo>
                      <a:pt x="7391" y="874"/>
                      <a:pt x="7392" y="868"/>
                      <a:pt x="7394" y="861"/>
                    </a:cubicBezTo>
                    <a:cubicBezTo>
                      <a:pt x="7400" y="844"/>
                      <a:pt x="7406" y="826"/>
                      <a:pt x="7412" y="809"/>
                    </a:cubicBezTo>
                    <a:cubicBezTo>
                      <a:pt x="7418" y="791"/>
                      <a:pt x="7422" y="775"/>
                      <a:pt x="7427" y="757"/>
                    </a:cubicBezTo>
                    <a:cubicBezTo>
                      <a:pt x="7432" y="740"/>
                      <a:pt x="7436" y="721"/>
                      <a:pt x="7440" y="704"/>
                    </a:cubicBezTo>
                    <a:cubicBezTo>
                      <a:pt x="7443" y="692"/>
                      <a:pt x="7446" y="682"/>
                      <a:pt x="7448" y="670"/>
                    </a:cubicBezTo>
                    <a:cubicBezTo>
                      <a:pt x="7449" y="664"/>
                      <a:pt x="7450" y="658"/>
                      <a:pt x="7451" y="652"/>
                    </a:cubicBezTo>
                    <a:cubicBezTo>
                      <a:pt x="7455" y="634"/>
                      <a:pt x="7457" y="616"/>
                      <a:pt x="7460" y="598"/>
                    </a:cubicBezTo>
                    <a:cubicBezTo>
                      <a:pt x="7462" y="580"/>
                      <a:pt x="7464" y="564"/>
                      <a:pt x="7467" y="546"/>
                    </a:cubicBezTo>
                    <a:cubicBezTo>
                      <a:pt x="7468" y="528"/>
                      <a:pt x="7469" y="510"/>
                      <a:pt x="7470" y="491"/>
                    </a:cubicBezTo>
                    <a:cubicBezTo>
                      <a:pt x="7471" y="480"/>
                      <a:pt x="7472" y="468"/>
                      <a:pt x="7472" y="456"/>
                    </a:cubicBezTo>
                    <a:cubicBezTo>
                      <a:pt x="7474" y="445"/>
                      <a:pt x="7474" y="434"/>
                      <a:pt x="7474" y="423"/>
                    </a:cubicBezTo>
                    <a:lnTo>
                      <a:pt x="7475" y="23"/>
                    </a:lnTo>
                    <a:lnTo>
                      <a:pt x="7475" y="23"/>
                    </a:lnTo>
                    <a:cubicBezTo>
                      <a:pt x="7475" y="45"/>
                      <a:pt x="7472" y="67"/>
                      <a:pt x="7471" y="89"/>
                    </a:cubicBezTo>
                    <a:cubicBezTo>
                      <a:pt x="7470" y="107"/>
                      <a:pt x="7469" y="125"/>
                      <a:pt x="7468" y="144"/>
                    </a:cubicBezTo>
                    <a:cubicBezTo>
                      <a:pt x="7465" y="161"/>
                      <a:pt x="7463" y="178"/>
                      <a:pt x="7461" y="195"/>
                    </a:cubicBezTo>
                    <a:cubicBezTo>
                      <a:pt x="7458" y="214"/>
                      <a:pt x="7455" y="231"/>
                      <a:pt x="7453" y="250"/>
                    </a:cubicBezTo>
                    <a:cubicBezTo>
                      <a:pt x="7449" y="267"/>
                      <a:pt x="7444" y="284"/>
                      <a:pt x="7441" y="301"/>
                    </a:cubicBezTo>
                    <a:cubicBezTo>
                      <a:pt x="7437" y="319"/>
                      <a:pt x="7433" y="337"/>
                      <a:pt x="7428" y="355"/>
                    </a:cubicBezTo>
                    <a:cubicBezTo>
                      <a:pt x="7423" y="371"/>
                      <a:pt x="7418" y="389"/>
                      <a:pt x="7413" y="406"/>
                    </a:cubicBezTo>
                    <a:cubicBezTo>
                      <a:pt x="7407" y="424"/>
                      <a:pt x="7401" y="441"/>
                      <a:pt x="7395" y="459"/>
                    </a:cubicBezTo>
                    <a:cubicBezTo>
                      <a:pt x="7390" y="476"/>
                      <a:pt x="7383" y="493"/>
                      <a:pt x="7376" y="509"/>
                    </a:cubicBezTo>
                    <a:cubicBezTo>
                      <a:pt x="7369" y="528"/>
                      <a:pt x="7360" y="546"/>
                      <a:pt x="7352" y="565"/>
                    </a:cubicBezTo>
                    <a:cubicBezTo>
                      <a:pt x="7345" y="581"/>
                      <a:pt x="7337" y="598"/>
                      <a:pt x="7329" y="614"/>
                    </a:cubicBezTo>
                    <a:cubicBezTo>
                      <a:pt x="7320" y="633"/>
                      <a:pt x="7310" y="650"/>
                      <a:pt x="7301" y="669"/>
                    </a:cubicBezTo>
                    <a:cubicBezTo>
                      <a:pt x="7292" y="684"/>
                      <a:pt x="7283" y="699"/>
                      <a:pt x="7274" y="714"/>
                    </a:cubicBezTo>
                    <a:cubicBezTo>
                      <a:pt x="7261" y="736"/>
                      <a:pt x="7248" y="757"/>
                      <a:pt x="7234" y="778"/>
                    </a:cubicBezTo>
                    <a:cubicBezTo>
                      <a:pt x="7225" y="792"/>
                      <a:pt x="7216" y="808"/>
                      <a:pt x="7205" y="822"/>
                    </a:cubicBezTo>
                    <a:cubicBezTo>
                      <a:pt x="7191" y="843"/>
                      <a:pt x="7175" y="865"/>
                      <a:pt x="7160" y="886"/>
                    </a:cubicBezTo>
                    <a:cubicBezTo>
                      <a:pt x="7149" y="899"/>
                      <a:pt x="7139" y="913"/>
                      <a:pt x="7128" y="926"/>
                    </a:cubicBezTo>
                    <a:cubicBezTo>
                      <a:pt x="7099" y="963"/>
                      <a:pt x="7068" y="999"/>
                      <a:pt x="7035" y="1035"/>
                    </a:cubicBezTo>
                    <a:cubicBezTo>
                      <a:pt x="6996" y="1077"/>
                      <a:pt x="6959" y="1113"/>
                      <a:pt x="6920" y="1150"/>
                    </a:cubicBezTo>
                    <a:cubicBezTo>
                      <a:pt x="6905" y="1164"/>
                      <a:pt x="6890" y="1178"/>
                      <a:pt x="6874" y="1192"/>
                    </a:cubicBezTo>
                    <a:cubicBezTo>
                      <a:pt x="6856" y="1208"/>
                      <a:pt x="6838" y="1224"/>
                      <a:pt x="6820" y="1239"/>
                    </a:cubicBezTo>
                    <a:cubicBezTo>
                      <a:pt x="6801" y="1255"/>
                      <a:pt x="6784" y="1269"/>
                      <a:pt x="6765" y="1284"/>
                    </a:cubicBezTo>
                    <a:cubicBezTo>
                      <a:pt x="6747" y="1299"/>
                      <a:pt x="6727" y="1314"/>
                      <a:pt x="6707" y="1329"/>
                    </a:cubicBezTo>
                    <a:cubicBezTo>
                      <a:pt x="6688" y="1343"/>
                      <a:pt x="6668" y="1357"/>
                      <a:pt x="6649" y="1371"/>
                    </a:cubicBezTo>
                    <a:cubicBezTo>
                      <a:pt x="6628" y="1386"/>
                      <a:pt x="6607" y="1402"/>
                      <a:pt x="6586" y="1416"/>
                    </a:cubicBezTo>
                    <a:cubicBezTo>
                      <a:pt x="6565" y="1430"/>
                      <a:pt x="6544" y="1444"/>
                      <a:pt x="6523" y="1458"/>
                    </a:cubicBezTo>
                    <a:cubicBezTo>
                      <a:pt x="6500" y="1472"/>
                      <a:pt x="6477" y="1486"/>
                      <a:pt x="6455" y="1500"/>
                    </a:cubicBezTo>
                    <a:cubicBezTo>
                      <a:pt x="6418" y="1523"/>
                      <a:pt x="6381" y="1545"/>
                      <a:pt x="6343" y="1566"/>
                    </a:cubicBezTo>
                    <a:cubicBezTo>
                      <a:pt x="6260" y="1613"/>
                      <a:pt x="6175" y="1655"/>
                      <a:pt x="6086" y="1696"/>
                    </a:cubicBezTo>
                    <a:cubicBezTo>
                      <a:pt x="6066" y="1705"/>
                      <a:pt x="6045" y="1714"/>
                      <a:pt x="6025" y="1724"/>
                    </a:cubicBezTo>
                    <a:cubicBezTo>
                      <a:pt x="5938" y="1763"/>
                      <a:pt x="5849" y="1801"/>
                      <a:pt x="5757" y="1835"/>
                    </a:cubicBezTo>
                    <a:cubicBezTo>
                      <a:pt x="5747" y="1838"/>
                      <a:pt x="5736" y="1842"/>
                      <a:pt x="5724" y="1846"/>
                    </a:cubicBezTo>
                    <a:cubicBezTo>
                      <a:pt x="5651" y="1873"/>
                      <a:pt x="5575" y="1896"/>
                      <a:pt x="5498" y="1921"/>
                    </a:cubicBezTo>
                    <a:cubicBezTo>
                      <a:pt x="5438" y="1938"/>
                      <a:pt x="5378" y="1956"/>
                      <a:pt x="5317" y="1972"/>
                    </a:cubicBezTo>
                    <a:cubicBezTo>
                      <a:pt x="5265" y="1986"/>
                      <a:pt x="5212" y="2000"/>
                      <a:pt x="5160" y="2013"/>
                    </a:cubicBezTo>
                    <a:cubicBezTo>
                      <a:pt x="5098" y="2027"/>
                      <a:pt x="5035" y="2040"/>
                      <a:pt x="4972" y="2053"/>
                    </a:cubicBezTo>
                    <a:cubicBezTo>
                      <a:pt x="4911" y="2064"/>
                      <a:pt x="4851" y="2077"/>
                      <a:pt x="4790" y="2088"/>
                    </a:cubicBezTo>
                    <a:cubicBezTo>
                      <a:pt x="4763" y="2092"/>
                      <a:pt x="4736" y="2096"/>
                      <a:pt x="4709" y="2101"/>
                    </a:cubicBezTo>
                    <a:cubicBezTo>
                      <a:pt x="4613" y="2116"/>
                      <a:pt x="4518" y="2129"/>
                      <a:pt x="4421" y="2138"/>
                    </a:cubicBezTo>
                    <a:cubicBezTo>
                      <a:pt x="4413" y="2139"/>
                      <a:pt x="4403" y="2140"/>
                      <a:pt x="4395" y="2141"/>
                    </a:cubicBezTo>
                    <a:cubicBezTo>
                      <a:pt x="4290" y="2152"/>
                      <a:pt x="4184" y="2159"/>
                      <a:pt x="4078" y="2165"/>
                    </a:cubicBezTo>
                    <a:cubicBezTo>
                      <a:pt x="4059" y="2166"/>
                      <a:pt x="4039" y="2167"/>
                      <a:pt x="4021" y="2167"/>
                    </a:cubicBezTo>
                    <a:cubicBezTo>
                      <a:pt x="3963" y="2169"/>
                      <a:pt x="3906" y="2169"/>
                      <a:pt x="3848" y="2171"/>
                    </a:cubicBezTo>
                    <a:cubicBezTo>
                      <a:pt x="3798" y="2171"/>
                      <a:pt x="3748" y="2172"/>
                      <a:pt x="3698" y="2172"/>
                    </a:cubicBezTo>
                    <a:cubicBezTo>
                      <a:pt x="3678" y="2172"/>
                      <a:pt x="3657" y="2172"/>
                      <a:pt x="3637" y="2172"/>
                    </a:cubicBezTo>
                    <a:cubicBezTo>
                      <a:pt x="3580" y="2171"/>
                      <a:pt x="3524" y="2168"/>
                      <a:pt x="3466" y="2165"/>
                    </a:cubicBezTo>
                    <a:cubicBezTo>
                      <a:pt x="3402" y="2162"/>
                      <a:pt x="3338" y="2160"/>
                      <a:pt x="3275" y="2155"/>
                    </a:cubicBezTo>
                    <a:cubicBezTo>
                      <a:pt x="3218" y="2151"/>
                      <a:pt x="3161" y="2145"/>
                      <a:pt x="3105" y="2139"/>
                    </a:cubicBezTo>
                    <a:cubicBezTo>
                      <a:pt x="3042" y="2133"/>
                      <a:pt x="2979" y="2126"/>
                      <a:pt x="2916" y="2118"/>
                    </a:cubicBezTo>
                    <a:cubicBezTo>
                      <a:pt x="2862" y="2111"/>
                      <a:pt x="2808" y="2102"/>
                      <a:pt x="2755" y="2094"/>
                    </a:cubicBezTo>
                    <a:cubicBezTo>
                      <a:pt x="2688" y="2083"/>
                      <a:pt x="2620" y="2071"/>
                      <a:pt x="2554" y="2059"/>
                    </a:cubicBezTo>
                    <a:cubicBezTo>
                      <a:pt x="2464" y="2041"/>
                      <a:pt x="2375" y="2024"/>
                      <a:pt x="2287" y="2001"/>
                    </a:cubicBezTo>
                    <a:cubicBezTo>
                      <a:pt x="2184" y="1976"/>
                      <a:pt x="2093" y="1950"/>
                      <a:pt x="2003" y="1922"/>
                    </a:cubicBezTo>
                    <a:cubicBezTo>
                      <a:pt x="1976" y="1914"/>
                      <a:pt x="1949" y="1906"/>
                      <a:pt x="1922" y="1898"/>
                    </a:cubicBezTo>
                    <a:cubicBezTo>
                      <a:pt x="1828" y="1866"/>
                      <a:pt x="1733" y="1833"/>
                      <a:pt x="1642" y="1797"/>
                    </a:cubicBezTo>
                    <a:cubicBezTo>
                      <a:pt x="1574" y="1770"/>
                      <a:pt x="1508" y="1740"/>
                      <a:pt x="1443" y="1710"/>
                    </a:cubicBezTo>
                    <a:cubicBezTo>
                      <a:pt x="1409" y="1695"/>
                      <a:pt x="1374" y="1682"/>
                      <a:pt x="1341" y="1665"/>
                    </a:cubicBezTo>
                    <a:cubicBezTo>
                      <a:pt x="1244" y="1618"/>
                      <a:pt x="1151" y="1567"/>
                      <a:pt x="1061" y="1514"/>
                    </a:cubicBezTo>
                    <a:cubicBezTo>
                      <a:pt x="354" y="1091"/>
                      <a:pt x="3" y="545"/>
                      <a:pt x="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4312400" y="1076775"/>
                <a:ext cx="205850" cy="119375"/>
              </a:xfrm>
              <a:custGeom>
                <a:rect b="b" l="l" r="r" t="t"/>
                <a:pathLst>
                  <a:path extrusionOk="0" h="4775" w="8234">
                    <a:moveTo>
                      <a:pt x="6796" y="885"/>
                    </a:moveTo>
                    <a:cubicBezTo>
                      <a:pt x="5358" y="25"/>
                      <a:pt x="2992" y="0"/>
                      <a:pt x="1513" y="831"/>
                    </a:cubicBezTo>
                    <a:cubicBezTo>
                      <a:pt x="34" y="1661"/>
                      <a:pt x="0" y="3031"/>
                      <a:pt x="1438" y="3891"/>
                    </a:cubicBezTo>
                    <a:cubicBezTo>
                      <a:pt x="2876" y="4750"/>
                      <a:pt x="5241" y="4774"/>
                      <a:pt x="6721" y="3943"/>
                    </a:cubicBezTo>
                    <a:cubicBezTo>
                      <a:pt x="8199" y="3113"/>
                      <a:pt x="8233" y="1743"/>
                      <a:pt x="6796" y="8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4406625" y="1390300"/>
                <a:ext cx="261375" cy="229475"/>
              </a:xfrm>
              <a:custGeom>
                <a:rect b="b" l="l" r="r" t="t"/>
                <a:pathLst>
                  <a:path extrusionOk="0" h="9179" w="10455">
                    <a:moveTo>
                      <a:pt x="3505" y="138"/>
                    </a:moveTo>
                    <a:cubicBezTo>
                      <a:pt x="3463" y="113"/>
                      <a:pt x="3420" y="94"/>
                      <a:pt x="3374" y="76"/>
                    </a:cubicBezTo>
                    <a:cubicBezTo>
                      <a:pt x="3363" y="71"/>
                      <a:pt x="3351" y="67"/>
                      <a:pt x="3338" y="62"/>
                    </a:cubicBezTo>
                    <a:cubicBezTo>
                      <a:pt x="3298" y="48"/>
                      <a:pt x="3258" y="36"/>
                      <a:pt x="3216" y="27"/>
                    </a:cubicBezTo>
                    <a:cubicBezTo>
                      <a:pt x="3209" y="26"/>
                      <a:pt x="3202" y="24"/>
                      <a:pt x="3195" y="21"/>
                    </a:cubicBezTo>
                    <a:cubicBezTo>
                      <a:pt x="3146" y="12"/>
                      <a:pt x="3095" y="6"/>
                      <a:pt x="3044" y="3"/>
                    </a:cubicBezTo>
                    <a:cubicBezTo>
                      <a:pt x="3031" y="1"/>
                      <a:pt x="3018" y="1"/>
                      <a:pt x="3004" y="1"/>
                    </a:cubicBezTo>
                    <a:cubicBezTo>
                      <a:pt x="2961" y="0"/>
                      <a:pt x="2918" y="0"/>
                      <a:pt x="2874" y="4"/>
                    </a:cubicBezTo>
                    <a:cubicBezTo>
                      <a:pt x="2861" y="5"/>
                      <a:pt x="2849" y="5"/>
                      <a:pt x="2837" y="6"/>
                    </a:cubicBezTo>
                    <a:cubicBezTo>
                      <a:pt x="2784" y="12"/>
                      <a:pt x="2728" y="20"/>
                      <a:pt x="2671" y="32"/>
                    </a:cubicBezTo>
                    <a:cubicBezTo>
                      <a:pt x="2658" y="34"/>
                      <a:pt x="2645" y="38"/>
                      <a:pt x="2632" y="41"/>
                    </a:cubicBezTo>
                    <a:cubicBezTo>
                      <a:pt x="2606" y="47"/>
                      <a:pt x="2581" y="53"/>
                      <a:pt x="2554" y="60"/>
                    </a:cubicBezTo>
                    <a:cubicBezTo>
                      <a:pt x="2541" y="63"/>
                      <a:pt x="2528" y="70"/>
                      <a:pt x="2515" y="74"/>
                    </a:cubicBezTo>
                    <a:cubicBezTo>
                      <a:pt x="2464" y="90"/>
                      <a:pt x="2410" y="109"/>
                      <a:pt x="2357" y="131"/>
                    </a:cubicBezTo>
                    <a:cubicBezTo>
                      <a:pt x="2332" y="140"/>
                      <a:pt x="2308" y="148"/>
                      <a:pt x="2283" y="160"/>
                    </a:cubicBezTo>
                    <a:cubicBezTo>
                      <a:pt x="2205" y="195"/>
                      <a:pt x="2126" y="234"/>
                      <a:pt x="2045" y="280"/>
                    </a:cubicBezTo>
                    <a:cubicBezTo>
                      <a:pt x="1981" y="318"/>
                      <a:pt x="1918" y="358"/>
                      <a:pt x="1856" y="400"/>
                    </a:cubicBezTo>
                    <a:cubicBezTo>
                      <a:pt x="1837" y="413"/>
                      <a:pt x="1820" y="426"/>
                      <a:pt x="1802" y="439"/>
                    </a:cubicBezTo>
                    <a:cubicBezTo>
                      <a:pt x="1756" y="472"/>
                      <a:pt x="1710" y="507"/>
                      <a:pt x="1665" y="543"/>
                    </a:cubicBezTo>
                    <a:cubicBezTo>
                      <a:pt x="1647" y="556"/>
                      <a:pt x="1631" y="568"/>
                      <a:pt x="1613" y="582"/>
                    </a:cubicBezTo>
                    <a:cubicBezTo>
                      <a:pt x="1556" y="630"/>
                      <a:pt x="1498" y="681"/>
                      <a:pt x="1442" y="733"/>
                    </a:cubicBezTo>
                    <a:cubicBezTo>
                      <a:pt x="1430" y="744"/>
                      <a:pt x="1423" y="752"/>
                      <a:pt x="1415" y="759"/>
                    </a:cubicBezTo>
                    <a:cubicBezTo>
                      <a:pt x="1364" y="808"/>
                      <a:pt x="1313" y="858"/>
                      <a:pt x="1264" y="909"/>
                    </a:cubicBezTo>
                    <a:cubicBezTo>
                      <a:pt x="1246" y="929"/>
                      <a:pt x="1228" y="949"/>
                      <a:pt x="1210" y="970"/>
                    </a:cubicBezTo>
                    <a:cubicBezTo>
                      <a:pt x="1171" y="1011"/>
                      <a:pt x="1134" y="1053"/>
                      <a:pt x="1098" y="1096"/>
                    </a:cubicBezTo>
                    <a:cubicBezTo>
                      <a:pt x="1078" y="1119"/>
                      <a:pt x="1059" y="1143"/>
                      <a:pt x="1039" y="1166"/>
                    </a:cubicBezTo>
                    <a:cubicBezTo>
                      <a:pt x="1004" y="1210"/>
                      <a:pt x="969" y="1255"/>
                      <a:pt x="934" y="1300"/>
                    </a:cubicBezTo>
                    <a:cubicBezTo>
                      <a:pt x="918" y="1322"/>
                      <a:pt x="900" y="1345"/>
                      <a:pt x="884" y="1368"/>
                    </a:cubicBezTo>
                    <a:cubicBezTo>
                      <a:pt x="841" y="1426"/>
                      <a:pt x="800" y="1486"/>
                      <a:pt x="760" y="1546"/>
                    </a:cubicBezTo>
                    <a:cubicBezTo>
                      <a:pt x="753" y="1557"/>
                      <a:pt x="746" y="1566"/>
                      <a:pt x="739" y="1577"/>
                    </a:cubicBezTo>
                    <a:cubicBezTo>
                      <a:pt x="693" y="1648"/>
                      <a:pt x="648" y="1720"/>
                      <a:pt x="606" y="1794"/>
                    </a:cubicBezTo>
                    <a:cubicBezTo>
                      <a:pt x="593" y="1815"/>
                      <a:pt x="582" y="1837"/>
                      <a:pt x="570" y="1858"/>
                    </a:cubicBezTo>
                    <a:cubicBezTo>
                      <a:pt x="540" y="1912"/>
                      <a:pt x="511" y="1964"/>
                      <a:pt x="483" y="2019"/>
                    </a:cubicBezTo>
                    <a:cubicBezTo>
                      <a:pt x="470" y="2046"/>
                      <a:pt x="456" y="2073"/>
                      <a:pt x="443" y="2100"/>
                    </a:cubicBezTo>
                    <a:cubicBezTo>
                      <a:pt x="417" y="2150"/>
                      <a:pt x="394" y="2201"/>
                      <a:pt x="371" y="2252"/>
                    </a:cubicBezTo>
                    <a:cubicBezTo>
                      <a:pt x="358" y="2280"/>
                      <a:pt x="346" y="2307"/>
                      <a:pt x="334" y="2334"/>
                    </a:cubicBezTo>
                    <a:cubicBezTo>
                      <a:pt x="310" y="2391"/>
                      <a:pt x="287" y="2448"/>
                      <a:pt x="264" y="2507"/>
                    </a:cubicBezTo>
                    <a:cubicBezTo>
                      <a:pt x="257" y="2528"/>
                      <a:pt x="248" y="2548"/>
                      <a:pt x="241" y="2569"/>
                    </a:cubicBezTo>
                    <a:cubicBezTo>
                      <a:pt x="212" y="2647"/>
                      <a:pt x="186" y="2725"/>
                      <a:pt x="162" y="2803"/>
                    </a:cubicBezTo>
                    <a:cubicBezTo>
                      <a:pt x="157" y="2821"/>
                      <a:pt x="154" y="2837"/>
                      <a:pt x="148" y="2855"/>
                    </a:cubicBezTo>
                    <a:cubicBezTo>
                      <a:pt x="130" y="2916"/>
                      <a:pt x="114" y="2978"/>
                      <a:pt x="99" y="3040"/>
                    </a:cubicBezTo>
                    <a:cubicBezTo>
                      <a:pt x="92" y="3067"/>
                      <a:pt x="87" y="3094"/>
                      <a:pt x="81" y="3119"/>
                    </a:cubicBezTo>
                    <a:cubicBezTo>
                      <a:pt x="69" y="3173"/>
                      <a:pt x="59" y="3226"/>
                      <a:pt x="50" y="3278"/>
                    </a:cubicBezTo>
                    <a:cubicBezTo>
                      <a:pt x="45" y="3306"/>
                      <a:pt x="40" y="3334"/>
                      <a:pt x="37" y="3361"/>
                    </a:cubicBezTo>
                    <a:cubicBezTo>
                      <a:pt x="29" y="3416"/>
                      <a:pt x="23" y="3468"/>
                      <a:pt x="17" y="3522"/>
                    </a:cubicBezTo>
                    <a:cubicBezTo>
                      <a:pt x="15" y="3547"/>
                      <a:pt x="11" y="3571"/>
                      <a:pt x="10" y="3596"/>
                    </a:cubicBezTo>
                    <a:cubicBezTo>
                      <a:pt x="4" y="3671"/>
                      <a:pt x="1" y="3747"/>
                      <a:pt x="1" y="3823"/>
                    </a:cubicBezTo>
                    <a:cubicBezTo>
                      <a:pt x="2" y="4309"/>
                      <a:pt x="131" y="4685"/>
                      <a:pt x="351" y="4934"/>
                    </a:cubicBezTo>
                    <a:cubicBezTo>
                      <a:pt x="424" y="5017"/>
                      <a:pt x="507" y="5086"/>
                      <a:pt x="599" y="5139"/>
                    </a:cubicBezTo>
                    <a:lnTo>
                      <a:pt x="7548" y="9178"/>
                    </a:lnTo>
                    <a:cubicBezTo>
                      <a:pt x="7180" y="8963"/>
                      <a:pt x="6952" y="8508"/>
                      <a:pt x="6950" y="7861"/>
                    </a:cubicBezTo>
                    <a:cubicBezTo>
                      <a:pt x="6950" y="7786"/>
                      <a:pt x="6953" y="7710"/>
                      <a:pt x="6959" y="7633"/>
                    </a:cubicBezTo>
                    <a:cubicBezTo>
                      <a:pt x="6960" y="7609"/>
                      <a:pt x="6964" y="7585"/>
                      <a:pt x="6966" y="7561"/>
                    </a:cubicBezTo>
                    <a:cubicBezTo>
                      <a:pt x="6971" y="7507"/>
                      <a:pt x="6978" y="7453"/>
                      <a:pt x="6986" y="7400"/>
                    </a:cubicBezTo>
                    <a:cubicBezTo>
                      <a:pt x="6989" y="7372"/>
                      <a:pt x="6994" y="7344"/>
                      <a:pt x="6999" y="7316"/>
                    </a:cubicBezTo>
                    <a:cubicBezTo>
                      <a:pt x="7008" y="7263"/>
                      <a:pt x="7019" y="7211"/>
                      <a:pt x="7030" y="7158"/>
                    </a:cubicBezTo>
                    <a:cubicBezTo>
                      <a:pt x="7036" y="7131"/>
                      <a:pt x="7041" y="7105"/>
                      <a:pt x="7048" y="7078"/>
                    </a:cubicBezTo>
                    <a:cubicBezTo>
                      <a:pt x="7062" y="7016"/>
                      <a:pt x="7079" y="6954"/>
                      <a:pt x="7097" y="6892"/>
                    </a:cubicBezTo>
                    <a:cubicBezTo>
                      <a:pt x="7101" y="6876"/>
                      <a:pt x="7106" y="6858"/>
                      <a:pt x="7111" y="6842"/>
                    </a:cubicBezTo>
                    <a:cubicBezTo>
                      <a:pt x="7135" y="6763"/>
                      <a:pt x="7161" y="6684"/>
                      <a:pt x="7190" y="6606"/>
                    </a:cubicBezTo>
                    <a:cubicBezTo>
                      <a:pt x="7197" y="6586"/>
                      <a:pt x="7206" y="6565"/>
                      <a:pt x="7213" y="6546"/>
                    </a:cubicBezTo>
                    <a:cubicBezTo>
                      <a:pt x="7236" y="6487"/>
                      <a:pt x="7259" y="6430"/>
                      <a:pt x="7284" y="6373"/>
                    </a:cubicBezTo>
                    <a:cubicBezTo>
                      <a:pt x="7295" y="6345"/>
                      <a:pt x="7307" y="6318"/>
                      <a:pt x="7320" y="6291"/>
                    </a:cubicBezTo>
                    <a:cubicBezTo>
                      <a:pt x="7343" y="6240"/>
                      <a:pt x="7366" y="6188"/>
                      <a:pt x="7392" y="6138"/>
                    </a:cubicBezTo>
                    <a:cubicBezTo>
                      <a:pt x="7405" y="6110"/>
                      <a:pt x="7419" y="6083"/>
                      <a:pt x="7432" y="6057"/>
                    </a:cubicBezTo>
                    <a:cubicBezTo>
                      <a:pt x="7460" y="6003"/>
                      <a:pt x="7489" y="5949"/>
                      <a:pt x="7518" y="5897"/>
                    </a:cubicBezTo>
                    <a:cubicBezTo>
                      <a:pt x="7531" y="5876"/>
                      <a:pt x="7543" y="5854"/>
                      <a:pt x="7555" y="5831"/>
                    </a:cubicBezTo>
                    <a:cubicBezTo>
                      <a:pt x="7597" y="5758"/>
                      <a:pt x="7642" y="5686"/>
                      <a:pt x="7688" y="5614"/>
                    </a:cubicBezTo>
                    <a:cubicBezTo>
                      <a:pt x="7695" y="5605"/>
                      <a:pt x="7702" y="5595"/>
                      <a:pt x="7709" y="5584"/>
                    </a:cubicBezTo>
                    <a:cubicBezTo>
                      <a:pt x="7749" y="5523"/>
                      <a:pt x="7790" y="5464"/>
                      <a:pt x="7833" y="5405"/>
                    </a:cubicBezTo>
                    <a:cubicBezTo>
                      <a:pt x="7849" y="5383"/>
                      <a:pt x="7867" y="5361"/>
                      <a:pt x="7883" y="5339"/>
                    </a:cubicBezTo>
                    <a:cubicBezTo>
                      <a:pt x="7918" y="5293"/>
                      <a:pt x="7953" y="5248"/>
                      <a:pt x="7988" y="5205"/>
                    </a:cubicBezTo>
                    <a:cubicBezTo>
                      <a:pt x="8008" y="5181"/>
                      <a:pt x="8027" y="5158"/>
                      <a:pt x="8047" y="5135"/>
                    </a:cubicBezTo>
                    <a:cubicBezTo>
                      <a:pt x="8083" y="5092"/>
                      <a:pt x="8120" y="5050"/>
                      <a:pt x="8159" y="5008"/>
                    </a:cubicBezTo>
                    <a:cubicBezTo>
                      <a:pt x="8177" y="4988"/>
                      <a:pt x="8195" y="4967"/>
                      <a:pt x="8214" y="4948"/>
                    </a:cubicBezTo>
                    <a:cubicBezTo>
                      <a:pt x="8263" y="4896"/>
                      <a:pt x="8313" y="4845"/>
                      <a:pt x="8364" y="4797"/>
                    </a:cubicBezTo>
                    <a:cubicBezTo>
                      <a:pt x="8372" y="4789"/>
                      <a:pt x="8379" y="4782"/>
                      <a:pt x="8387" y="4774"/>
                    </a:cubicBezTo>
                    <a:cubicBezTo>
                      <a:pt x="8445" y="4720"/>
                      <a:pt x="8503" y="4670"/>
                      <a:pt x="8562" y="4621"/>
                    </a:cubicBezTo>
                    <a:cubicBezTo>
                      <a:pt x="8580" y="4607"/>
                      <a:pt x="8596" y="4594"/>
                      <a:pt x="8614" y="4580"/>
                    </a:cubicBezTo>
                    <a:cubicBezTo>
                      <a:pt x="8659" y="4544"/>
                      <a:pt x="8705" y="4510"/>
                      <a:pt x="8752" y="4477"/>
                    </a:cubicBezTo>
                    <a:cubicBezTo>
                      <a:pt x="8769" y="4464"/>
                      <a:pt x="8787" y="4451"/>
                      <a:pt x="8805" y="4439"/>
                    </a:cubicBezTo>
                    <a:cubicBezTo>
                      <a:pt x="8867" y="4396"/>
                      <a:pt x="8930" y="4355"/>
                      <a:pt x="8994" y="4319"/>
                    </a:cubicBezTo>
                    <a:cubicBezTo>
                      <a:pt x="9075" y="4272"/>
                      <a:pt x="9154" y="4233"/>
                      <a:pt x="9232" y="4199"/>
                    </a:cubicBezTo>
                    <a:cubicBezTo>
                      <a:pt x="9257" y="4187"/>
                      <a:pt x="9281" y="4179"/>
                      <a:pt x="9306" y="4170"/>
                    </a:cubicBezTo>
                    <a:cubicBezTo>
                      <a:pt x="9359" y="4147"/>
                      <a:pt x="9413" y="4128"/>
                      <a:pt x="9465" y="4111"/>
                    </a:cubicBezTo>
                    <a:cubicBezTo>
                      <a:pt x="9504" y="4100"/>
                      <a:pt x="9543" y="4088"/>
                      <a:pt x="9581" y="4080"/>
                    </a:cubicBezTo>
                    <a:cubicBezTo>
                      <a:pt x="9594" y="4076"/>
                      <a:pt x="9607" y="4073"/>
                      <a:pt x="9620" y="4070"/>
                    </a:cubicBezTo>
                    <a:cubicBezTo>
                      <a:pt x="9677" y="4058"/>
                      <a:pt x="9733" y="4049"/>
                      <a:pt x="9787" y="4045"/>
                    </a:cubicBezTo>
                    <a:cubicBezTo>
                      <a:pt x="9799" y="4044"/>
                      <a:pt x="9810" y="4044"/>
                      <a:pt x="9823" y="4042"/>
                    </a:cubicBezTo>
                    <a:cubicBezTo>
                      <a:pt x="9867" y="4039"/>
                      <a:pt x="9910" y="4038"/>
                      <a:pt x="9953" y="4040"/>
                    </a:cubicBezTo>
                    <a:cubicBezTo>
                      <a:pt x="9967" y="4040"/>
                      <a:pt x="9980" y="4040"/>
                      <a:pt x="9993" y="4041"/>
                    </a:cubicBezTo>
                    <a:cubicBezTo>
                      <a:pt x="10044" y="4045"/>
                      <a:pt x="10095" y="4051"/>
                      <a:pt x="10144" y="4060"/>
                    </a:cubicBezTo>
                    <a:cubicBezTo>
                      <a:pt x="10151" y="4061"/>
                      <a:pt x="10158" y="4063"/>
                      <a:pt x="10165" y="4066"/>
                    </a:cubicBezTo>
                    <a:cubicBezTo>
                      <a:pt x="10207" y="4075"/>
                      <a:pt x="10248" y="4087"/>
                      <a:pt x="10287" y="4101"/>
                    </a:cubicBezTo>
                    <a:cubicBezTo>
                      <a:pt x="10300" y="4105"/>
                      <a:pt x="10312" y="4109"/>
                      <a:pt x="10323" y="4114"/>
                    </a:cubicBezTo>
                    <a:cubicBezTo>
                      <a:pt x="10369" y="4132"/>
                      <a:pt x="10412" y="4152"/>
                      <a:pt x="10454" y="4177"/>
                    </a:cubicBezTo>
                    <a:lnTo>
                      <a:pt x="3505" y="13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4442650" y="1391775"/>
                <a:ext cx="201575" cy="117800"/>
              </a:xfrm>
              <a:custGeom>
                <a:rect b="b" l="l" r="r" t="t"/>
                <a:pathLst>
                  <a:path extrusionOk="0" h="4712" w="8063">
                    <a:moveTo>
                      <a:pt x="1113" y="1"/>
                    </a:moveTo>
                    <a:cubicBezTo>
                      <a:pt x="951" y="47"/>
                      <a:pt x="779" y="120"/>
                      <a:pt x="604" y="221"/>
                    </a:cubicBezTo>
                    <a:cubicBezTo>
                      <a:pt x="394" y="343"/>
                      <a:pt x="191" y="495"/>
                      <a:pt x="1" y="674"/>
                    </a:cubicBezTo>
                    <a:lnTo>
                      <a:pt x="6950" y="4712"/>
                    </a:lnTo>
                    <a:cubicBezTo>
                      <a:pt x="7140" y="4534"/>
                      <a:pt x="7343" y="4381"/>
                      <a:pt x="7553" y="4260"/>
                    </a:cubicBezTo>
                    <a:cubicBezTo>
                      <a:pt x="7728" y="4159"/>
                      <a:pt x="7900" y="4085"/>
                      <a:pt x="8062" y="4039"/>
                    </a:cubicBezTo>
                    <a:lnTo>
                      <a:pt x="1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4580275" y="1491225"/>
                <a:ext cx="102775" cy="132000"/>
              </a:xfrm>
              <a:custGeom>
                <a:rect b="b" l="l" r="r" t="t"/>
                <a:pathLst>
                  <a:path extrusionOk="0" h="5280" w="4111">
                    <a:moveTo>
                      <a:pt x="2969" y="1"/>
                    </a:moveTo>
                    <a:cubicBezTo>
                      <a:pt x="2692" y="1"/>
                      <a:pt x="2379" y="91"/>
                      <a:pt x="2048" y="282"/>
                    </a:cubicBezTo>
                    <a:cubicBezTo>
                      <a:pt x="915" y="937"/>
                      <a:pt x="0" y="2523"/>
                      <a:pt x="4" y="3824"/>
                    </a:cubicBezTo>
                    <a:cubicBezTo>
                      <a:pt x="6" y="4746"/>
                      <a:pt x="469" y="5280"/>
                      <a:pt x="1142" y="5280"/>
                    </a:cubicBezTo>
                    <a:cubicBezTo>
                      <a:pt x="1419" y="5280"/>
                      <a:pt x="1731" y="5189"/>
                      <a:pt x="2061" y="4999"/>
                    </a:cubicBezTo>
                    <a:cubicBezTo>
                      <a:pt x="3194" y="4344"/>
                      <a:pt x="4110" y="2757"/>
                      <a:pt x="4107" y="1455"/>
                    </a:cubicBezTo>
                    <a:cubicBezTo>
                      <a:pt x="4104" y="533"/>
                      <a:pt x="3641" y="1"/>
                      <a:pt x="29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4587950" y="1501100"/>
                <a:ext cx="87425" cy="112275"/>
              </a:xfrm>
              <a:custGeom>
                <a:rect b="b" l="l" r="r" t="t"/>
                <a:pathLst>
                  <a:path extrusionOk="0" h="4491" w="3497">
                    <a:moveTo>
                      <a:pt x="2526" y="0"/>
                    </a:moveTo>
                    <a:cubicBezTo>
                      <a:pt x="2290" y="0"/>
                      <a:pt x="2024" y="77"/>
                      <a:pt x="1742" y="239"/>
                    </a:cubicBezTo>
                    <a:cubicBezTo>
                      <a:pt x="779" y="796"/>
                      <a:pt x="0" y="2145"/>
                      <a:pt x="4" y="3252"/>
                    </a:cubicBezTo>
                    <a:cubicBezTo>
                      <a:pt x="5" y="4037"/>
                      <a:pt x="399" y="4490"/>
                      <a:pt x="971" y="4490"/>
                    </a:cubicBezTo>
                    <a:cubicBezTo>
                      <a:pt x="1206" y="4490"/>
                      <a:pt x="1472" y="4413"/>
                      <a:pt x="1753" y="4251"/>
                    </a:cubicBezTo>
                    <a:cubicBezTo>
                      <a:pt x="2717" y="3695"/>
                      <a:pt x="3496" y="2345"/>
                      <a:pt x="3493" y="1237"/>
                    </a:cubicBezTo>
                    <a:cubicBezTo>
                      <a:pt x="3491" y="453"/>
                      <a:pt x="3097" y="0"/>
                      <a:pt x="2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4601925" y="1520300"/>
                <a:ext cx="56075" cy="72025"/>
              </a:xfrm>
              <a:custGeom>
                <a:rect b="b" l="l" r="r" t="t"/>
                <a:pathLst>
                  <a:path extrusionOk="0" h="2881" w="2243">
                    <a:moveTo>
                      <a:pt x="1620" y="1"/>
                    </a:moveTo>
                    <a:cubicBezTo>
                      <a:pt x="1469" y="1"/>
                      <a:pt x="1298" y="50"/>
                      <a:pt x="1118" y="154"/>
                    </a:cubicBezTo>
                    <a:cubicBezTo>
                      <a:pt x="500" y="511"/>
                      <a:pt x="0" y="1377"/>
                      <a:pt x="2" y="2087"/>
                    </a:cubicBezTo>
                    <a:cubicBezTo>
                      <a:pt x="4" y="2590"/>
                      <a:pt x="256" y="2881"/>
                      <a:pt x="623" y="2881"/>
                    </a:cubicBezTo>
                    <a:cubicBezTo>
                      <a:pt x="774" y="2881"/>
                      <a:pt x="945" y="2831"/>
                      <a:pt x="1125" y="2727"/>
                    </a:cubicBezTo>
                    <a:cubicBezTo>
                      <a:pt x="1744" y="2370"/>
                      <a:pt x="2243" y="1504"/>
                      <a:pt x="2241" y="795"/>
                    </a:cubicBezTo>
                    <a:cubicBezTo>
                      <a:pt x="2240" y="291"/>
                      <a:pt x="1987" y="1"/>
                      <a:pt x="1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4616025" y="1536625"/>
                <a:ext cx="30500" cy="39125"/>
              </a:xfrm>
              <a:custGeom>
                <a:rect b="b" l="l" r="r" t="t"/>
                <a:pathLst>
                  <a:path extrusionOk="0" h="1565" w="1220">
                    <a:moveTo>
                      <a:pt x="881" y="0"/>
                    </a:moveTo>
                    <a:cubicBezTo>
                      <a:pt x="799" y="0"/>
                      <a:pt x="706" y="27"/>
                      <a:pt x="608" y="83"/>
                    </a:cubicBezTo>
                    <a:cubicBezTo>
                      <a:pt x="273" y="277"/>
                      <a:pt x="1" y="747"/>
                      <a:pt x="2" y="1134"/>
                    </a:cubicBezTo>
                    <a:cubicBezTo>
                      <a:pt x="3" y="1407"/>
                      <a:pt x="140" y="1565"/>
                      <a:pt x="340" y="1565"/>
                    </a:cubicBezTo>
                    <a:cubicBezTo>
                      <a:pt x="422" y="1565"/>
                      <a:pt x="514" y="1538"/>
                      <a:pt x="612" y="1481"/>
                    </a:cubicBezTo>
                    <a:cubicBezTo>
                      <a:pt x="948" y="1288"/>
                      <a:pt x="1219" y="817"/>
                      <a:pt x="1219" y="431"/>
                    </a:cubicBezTo>
                    <a:cubicBezTo>
                      <a:pt x="1218" y="158"/>
                      <a:pt x="1081" y="0"/>
                      <a:pt x="8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4591025" y="1508375"/>
                <a:ext cx="77950" cy="98100"/>
              </a:xfrm>
              <a:custGeom>
                <a:rect b="b" l="l" r="r" t="t"/>
                <a:pathLst>
                  <a:path extrusionOk="0" h="3924" w="3118">
                    <a:moveTo>
                      <a:pt x="2485" y="1"/>
                    </a:moveTo>
                    <a:cubicBezTo>
                      <a:pt x="2443" y="1"/>
                      <a:pt x="2390" y="42"/>
                      <a:pt x="2359" y="104"/>
                    </a:cubicBezTo>
                    <a:cubicBezTo>
                      <a:pt x="2324" y="173"/>
                      <a:pt x="2330" y="239"/>
                      <a:pt x="2373" y="253"/>
                    </a:cubicBezTo>
                    <a:cubicBezTo>
                      <a:pt x="2379" y="255"/>
                      <a:pt x="2384" y="256"/>
                      <a:pt x="2390" y="256"/>
                    </a:cubicBezTo>
                    <a:cubicBezTo>
                      <a:pt x="2431" y="256"/>
                      <a:pt x="2484" y="213"/>
                      <a:pt x="2516" y="153"/>
                    </a:cubicBezTo>
                    <a:cubicBezTo>
                      <a:pt x="2551" y="84"/>
                      <a:pt x="2545" y="16"/>
                      <a:pt x="2502" y="3"/>
                    </a:cubicBezTo>
                    <a:cubicBezTo>
                      <a:pt x="2496" y="2"/>
                      <a:pt x="2491" y="1"/>
                      <a:pt x="2485" y="1"/>
                    </a:cubicBezTo>
                    <a:close/>
                    <a:moveTo>
                      <a:pt x="1396" y="344"/>
                    </a:moveTo>
                    <a:cubicBezTo>
                      <a:pt x="1379" y="344"/>
                      <a:pt x="1360" y="351"/>
                      <a:pt x="1339" y="366"/>
                    </a:cubicBezTo>
                    <a:cubicBezTo>
                      <a:pt x="1283" y="405"/>
                      <a:pt x="1242" y="484"/>
                      <a:pt x="1248" y="544"/>
                    </a:cubicBezTo>
                    <a:cubicBezTo>
                      <a:pt x="1251" y="580"/>
                      <a:pt x="1272" y="600"/>
                      <a:pt x="1301" y="600"/>
                    </a:cubicBezTo>
                    <a:cubicBezTo>
                      <a:pt x="1318" y="600"/>
                      <a:pt x="1338" y="593"/>
                      <a:pt x="1358" y="579"/>
                    </a:cubicBezTo>
                    <a:cubicBezTo>
                      <a:pt x="1414" y="539"/>
                      <a:pt x="1455" y="460"/>
                      <a:pt x="1449" y="401"/>
                    </a:cubicBezTo>
                    <a:cubicBezTo>
                      <a:pt x="1446" y="365"/>
                      <a:pt x="1425" y="344"/>
                      <a:pt x="1396" y="344"/>
                    </a:cubicBezTo>
                    <a:close/>
                    <a:moveTo>
                      <a:pt x="3059" y="731"/>
                    </a:moveTo>
                    <a:cubicBezTo>
                      <a:pt x="3042" y="731"/>
                      <a:pt x="3022" y="738"/>
                      <a:pt x="3001" y="752"/>
                    </a:cubicBezTo>
                    <a:cubicBezTo>
                      <a:pt x="2946" y="791"/>
                      <a:pt x="2905" y="870"/>
                      <a:pt x="2911" y="930"/>
                    </a:cubicBezTo>
                    <a:cubicBezTo>
                      <a:pt x="2914" y="966"/>
                      <a:pt x="2935" y="986"/>
                      <a:pt x="2963" y="986"/>
                    </a:cubicBezTo>
                    <a:cubicBezTo>
                      <a:pt x="2980" y="986"/>
                      <a:pt x="3000" y="979"/>
                      <a:pt x="3021" y="965"/>
                    </a:cubicBezTo>
                    <a:cubicBezTo>
                      <a:pt x="3077" y="925"/>
                      <a:pt x="3118" y="846"/>
                      <a:pt x="3112" y="787"/>
                    </a:cubicBezTo>
                    <a:cubicBezTo>
                      <a:pt x="3108" y="751"/>
                      <a:pt x="3088" y="731"/>
                      <a:pt x="3059" y="731"/>
                    </a:cubicBezTo>
                    <a:close/>
                    <a:moveTo>
                      <a:pt x="431" y="1561"/>
                    </a:moveTo>
                    <a:cubicBezTo>
                      <a:pt x="390" y="1561"/>
                      <a:pt x="337" y="1603"/>
                      <a:pt x="305" y="1664"/>
                    </a:cubicBezTo>
                    <a:cubicBezTo>
                      <a:pt x="270" y="1733"/>
                      <a:pt x="276" y="1800"/>
                      <a:pt x="319" y="1813"/>
                    </a:cubicBezTo>
                    <a:cubicBezTo>
                      <a:pt x="325" y="1815"/>
                      <a:pt x="331" y="1816"/>
                      <a:pt x="336" y="1816"/>
                    </a:cubicBezTo>
                    <a:cubicBezTo>
                      <a:pt x="378" y="1816"/>
                      <a:pt x="431" y="1774"/>
                      <a:pt x="462" y="1713"/>
                    </a:cubicBezTo>
                    <a:cubicBezTo>
                      <a:pt x="497" y="1644"/>
                      <a:pt x="491" y="1578"/>
                      <a:pt x="448" y="1563"/>
                    </a:cubicBezTo>
                    <a:cubicBezTo>
                      <a:pt x="443" y="1562"/>
                      <a:pt x="437" y="1561"/>
                      <a:pt x="431" y="1561"/>
                    </a:cubicBezTo>
                    <a:close/>
                    <a:moveTo>
                      <a:pt x="2783" y="2107"/>
                    </a:moveTo>
                    <a:cubicBezTo>
                      <a:pt x="2741" y="2107"/>
                      <a:pt x="2688" y="2149"/>
                      <a:pt x="2657" y="2210"/>
                    </a:cubicBezTo>
                    <a:cubicBezTo>
                      <a:pt x="2621" y="2280"/>
                      <a:pt x="2628" y="2347"/>
                      <a:pt x="2671" y="2361"/>
                    </a:cubicBezTo>
                    <a:cubicBezTo>
                      <a:pt x="2676" y="2362"/>
                      <a:pt x="2682" y="2363"/>
                      <a:pt x="2687" y="2363"/>
                    </a:cubicBezTo>
                    <a:cubicBezTo>
                      <a:pt x="2729" y="2363"/>
                      <a:pt x="2781" y="2321"/>
                      <a:pt x="2813" y="2260"/>
                    </a:cubicBezTo>
                    <a:cubicBezTo>
                      <a:pt x="2848" y="2191"/>
                      <a:pt x="2842" y="2124"/>
                      <a:pt x="2799" y="2110"/>
                    </a:cubicBezTo>
                    <a:cubicBezTo>
                      <a:pt x="2794" y="2108"/>
                      <a:pt x="2789" y="2107"/>
                      <a:pt x="2783" y="2107"/>
                    </a:cubicBezTo>
                    <a:close/>
                    <a:moveTo>
                      <a:pt x="155" y="2937"/>
                    </a:moveTo>
                    <a:cubicBezTo>
                      <a:pt x="138" y="2937"/>
                      <a:pt x="118" y="2944"/>
                      <a:pt x="98" y="2959"/>
                    </a:cubicBezTo>
                    <a:cubicBezTo>
                      <a:pt x="42" y="2999"/>
                      <a:pt x="1" y="3078"/>
                      <a:pt x="7" y="3137"/>
                    </a:cubicBezTo>
                    <a:cubicBezTo>
                      <a:pt x="10" y="3173"/>
                      <a:pt x="31" y="3193"/>
                      <a:pt x="60" y="3193"/>
                    </a:cubicBezTo>
                    <a:cubicBezTo>
                      <a:pt x="76" y="3193"/>
                      <a:pt x="96" y="3186"/>
                      <a:pt x="116" y="3172"/>
                    </a:cubicBezTo>
                    <a:cubicBezTo>
                      <a:pt x="172" y="3132"/>
                      <a:pt x="213" y="3053"/>
                      <a:pt x="207" y="2994"/>
                    </a:cubicBezTo>
                    <a:cubicBezTo>
                      <a:pt x="204" y="2957"/>
                      <a:pt x="184" y="2937"/>
                      <a:pt x="155" y="2937"/>
                    </a:cubicBezTo>
                    <a:close/>
                    <a:moveTo>
                      <a:pt x="1818" y="3324"/>
                    </a:moveTo>
                    <a:cubicBezTo>
                      <a:pt x="1801" y="3324"/>
                      <a:pt x="1781" y="3331"/>
                      <a:pt x="1761" y="3345"/>
                    </a:cubicBezTo>
                    <a:cubicBezTo>
                      <a:pt x="1705" y="3385"/>
                      <a:pt x="1664" y="3464"/>
                      <a:pt x="1670" y="3523"/>
                    </a:cubicBezTo>
                    <a:cubicBezTo>
                      <a:pt x="1673" y="3559"/>
                      <a:pt x="1693" y="3580"/>
                      <a:pt x="1722" y="3580"/>
                    </a:cubicBezTo>
                    <a:cubicBezTo>
                      <a:pt x="1739" y="3580"/>
                      <a:pt x="1759" y="3573"/>
                      <a:pt x="1779" y="3558"/>
                    </a:cubicBezTo>
                    <a:cubicBezTo>
                      <a:pt x="1835" y="3519"/>
                      <a:pt x="1876" y="3440"/>
                      <a:pt x="1870" y="3380"/>
                    </a:cubicBezTo>
                    <a:cubicBezTo>
                      <a:pt x="1867" y="3344"/>
                      <a:pt x="1846" y="3324"/>
                      <a:pt x="1818" y="3324"/>
                    </a:cubicBezTo>
                    <a:close/>
                    <a:moveTo>
                      <a:pt x="728" y="3668"/>
                    </a:moveTo>
                    <a:cubicBezTo>
                      <a:pt x="687" y="3668"/>
                      <a:pt x="635" y="3710"/>
                      <a:pt x="603" y="3771"/>
                    </a:cubicBezTo>
                    <a:cubicBezTo>
                      <a:pt x="568" y="3840"/>
                      <a:pt x="574" y="3907"/>
                      <a:pt x="617" y="3921"/>
                    </a:cubicBezTo>
                    <a:cubicBezTo>
                      <a:pt x="622" y="3922"/>
                      <a:pt x="628" y="3923"/>
                      <a:pt x="634" y="3923"/>
                    </a:cubicBezTo>
                    <a:cubicBezTo>
                      <a:pt x="675" y="3923"/>
                      <a:pt x="729" y="3881"/>
                      <a:pt x="759" y="3820"/>
                    </a:cubicBezTo>
                    <a:cubicBezTo>
                      <a:pt x="794" y="3752"/>
                      <a:pt x="789" y="3684"/>
                      <a:pt x="745" y="3671"/>
                    </a:cubicBezTo>
                    <a:cubicBezTo>
                      <a:pt x="740" y="3669"/>
                      <a:pt x="734" y="3668"/>
                      <a:pt x="728" y="3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9" name="Google Shape;949;p24"/>
          <p:cNvGrpSpPr/>
          <p:nvPr/>
        </p:nvGrpSpPr>
        <p:grpSpPr>
          <a:xfrm flipH="1">
            <a:off x="6800875" y="1553050"/>
            <a:ext cx="2113725" cy="2045700"/>
            <a:chOff x="261675" y="841375"/>
            <a:chExt cx="2113725" cy="2045700"/>
          </a:xfrm>
        </p:grpSpPr>
        <p:sp>
          <p:nvSpPr>
            <p:cNvPr id="950" name="Google Shape;950;p24"/>
            <p:cNvSpPr/>
            <p:nvPr/>
          </p:nvSpPr>
          <p:spPr>
            <a:xfrm>
              <a:off x="329400" y="841375"/>
              <a:ext cx="2046000" cy="2045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1" name="Google Shape;951;p24"/>
            <p:cNvGrpSpPr/>
            <p:nvPr/>
          </p:nvGrpSpPr>
          <p:grpSpPr>
            <a:xfrm>
              <a:off x="261675" y="963381"/>
              <a:ext cx="1904747" cy="1896357"/>
              <a:chOff x="5463417" y="1094601"/>
              <a:chExt cx="2967357" cy="2954288"/>
            </a:xfrm>
          </p:grpSpPr>
          <p:sp>
            <p:nvSpPr>
              <p:cNvPr id="952" name="Google Shape;952;p24"/>
              <p:cNvSpPr/>
              <p:nvPr/>
            </p:nvSpPr>
            <p:spPr>
              <a:xfrm>
                <a:off x="7180375" y="1294523"/>
                <a:ext cx="1211721" cy="918328"/>
              </a:xfrm>
              <a:custGeom>
                <a:rect b="b" l="l" r="r" t="t"/>
                <a:pathLst>
                  <a:path extrusionOk="0" h="20799" w="27444">
                    <a:moveTo>
                      <a:pt x="171" y="0"/>
                    </a:moveTo>
                    <a:lnTo>
                      <a:pt x="0" y="4954"/>
                    </a:lnTo>
                    <a:lnTo>
                      <a:pt x="27443" y="20799"/>
                    </a:lnTo>
                    <a:lnTo>
                      <a:pt x="20967" y="11647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5982606" y="1995621"/>
                <a:ext cx="458965" cy="352160"/>
              </a:xfrm>
              <a:custGeom>
                <a:rect b="b" l="l" r="r" t="t"/>
                <a:pathLst>
                  <a:path extrusionOk="0" h="7976" w="10395">
                    <a:moveTo>
                      <a:pt x="8628" y="1"/>
                    </a:moveTo>
                    <a:lnTo>
                      <a:pt x="2819" y="5201"/>
                    </a:lnTo>
                    <a:lnTo>
                      <a:pt x="0" y="7976"/>
                    </a:lnTo>
                    <a:lnTo>
                      <a:pt x="0" y="7976"/>
                    </a:lnTo>
                    <a:lnTo>
                      <a:pt x="10394" y="3722"/>
                    </a:lnTo>
                    <a:lnTo>
                      <a:pt x="86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6638492" y="1788060"/>
                <a:ext cx="1174501" cy="1661414"/>
              </a:xfrm>
              <a:custGeom>
                <a:rect b="b" l="l" r="r" t="t"/>
                <a:pathLst>
                  <a:path extrusionOk="0" h="37629" w="26601">
                    <a:moveTo>
                      <a:pt x="1" y="0"/>
                    </a:moveTo>
                    <a:lnTo>
                      <a:pt x="1" y="22270"/>
                    </a:lnTo>
                    <a:lnTo>
                      <a:pt x="26601" y="37628"/>
                    </a:lnTo>
                    <a:lnTo>
                      <a:pt x="26601" y="153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6638492" y="1114381"/>
                <a:ext cx="1440519" cy="1351817"/>
              </a:xfrm>
              <a:custGeom>
                <a:rect b="b" l="l" r="r" t="t"/>
                <a:pathLst>
                  <a:path extrusionOk="0" h="30617" w="32626">
                    <a:moveTo>
                      <a:pt x="6024" y="1"/>
                    </a:moveTo>
                    <a:lnTo>
                      <a:pt x="1" y="15258"/>
                    </a:lnTo>
                    <a:lnTo>
                      <a:pt x="26601" y="30616"/>
                    </a:lnTo>
                    <a:lnTo>
                      <a:pt x="32626" y="15359"/>
                    </a:lnTo>
                    <a:lnTo>
                      <a:pt x="6024" y="1"/>
                    </a:lnTo>
                    <a:close/>
                  </a:path>
                </a:pathLst>
              </a:custGeom>
              <a:solidFill>
                <a:srgbClr val="E1E3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7812948" y="1792475"/>
                <a:ext cx="532038" cy="1656999"/>
              </a:xfrm>
              <a:custGeom>
                <a:rect b="b" l="l" r="r" t="t"/>
                <a:pathLst>
                  <a:path extrusionOk="0" h="37529" w="12050">
                    <a:moveTo>
                      <a:pt x="6026" y="1"/>
                    </a:moveTo>
                    <a:lnTo>
                      <a:pt x="1" y="15258"/>
                    </a:lnTo>
                    <a:lnTo>
                      <a:pt x="1" y="37528"/>
                    </a:lnTo>
                    <a:lnTo>
                      <a:pt x="12050" y="30572"/>
                    </a:lnTo>
                    <a:lnTo>
                      <a:pt x="12050" y="8302"/>
                    </a:lnTo>
                    <a:lnTo>
                      <a:pt x="60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7824869" y="1797199"/>
                <a:ext cx="580296" cy="739025"/>
              </a:xfrm>
              <a:custGeom>
                <a:rect b="b" l="l" r="r" t="t"/>
                <a:pathLst>
                  <a:path extrusionOk="0" h="16738" w="13143">
                    <a:moveTo>
                      <a:pt x="6597" y="1"/>
                    </a:moveTo>
                    <a:lnTo>
                      <a:pt x="0" y="16708"/>
                    </a:lnTo>
                    <a:lnTo>
                      <a:pt x="286" y="16737"/>
                    </a:lnTo>
                    <a:lnTo>
                      <a:pt x="6596" y="758"/>
                    </a:lnTo>
                    <a:lnTo>
                      <a:pt x="12857" y="9480"/>
                    </a:lnTo>
                    <a:lnTo>
                      <a:pt x="13143" y="9121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6854662" y="2372727"/>
                <a:ext cx="692753" cy="1360250"/>
              </a:xfrm>
              <a:custGeom>
                <a:rect b="b" l="l" r="r" t="t"/>
                <a:pathLst>
                  <a:path extrusionOk="0" h="30808" w="15690">
                    <a:moveTo>
                      <a:pt x="15689" y="1"/>
                    </a:moveTo>
                    <a:lnTo>
                      <a:pt x="1" y="9059"/>
                    </a:lnTo>
                    <a:lnTo>
                      <a:pt x="1" y="30808"/>
                    </a:lnTo>
                    <a:lnTo>
                      <a:pt x="15689" y="21750"/>
                    </a:lnTo>
                    <a:lnTo>
                      <a:pt x="15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6414903" y="1566458"/>
                <a:ext cx="1132512" cy="1206246"/>
              </a:xfrm>
              <a:custGeom>
                <a:rect b="b" l="l" r="r" t="t"/>
                <a:pathLst>
                  <a:path extrusionOk="0" h="27320" w="25650">
                    <a:moveTo>
                      <a:pt x="15688" y="0"/>
                    </a:moveTo>
                    <a:lnTo>
                      <a:pt x="0" y="9058"/>
                    </a:lnTo>
                    <a:lnTo>
                      <a:pt x="9961" y="27320"/>
                    </a:lnTo>
                    <a:lnTo>
                      <a:pt x="25649" y="18262"/>
                    </a:lnTo>
                    <a:lnTo>
                      <a:pt x="15688" y="0"/>
                    </a:lnTo>
                    <a:close/>
                  </a:path>
                </a:pathLst>
              </a:custGeom>
              <a:solidFill>
                <a:srgbClr val="EB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6044861" y="1968392"/>
                <a:ext cx="812583" cy="1766586"/>
              </a:xfrm>
              <a:custGeom>
                <a:rect b="b" l="l" r="r" t="t"/>
                <a:pathLst>
                  <a:path extrusionOk="0" h="40011" w="18404">
                    <a:moveTo>
                      <a:pt x="8443" y="0"/>
                    </a:moveTo>
                    <a:lnTo>
                      <a:pt x="0" y="7635"/>
                    </a:lnTo>
                    <a:lnTo>
                      <a:pt x="0" y="29386"/>
                    </a:lnTo>
                    <a:lnTo>
                      <a:pt x="18404" y="40011"/>
                    </a:lnTo>
                    <a:lnTo>
                      <a:pt x="18404" y="18262"/>
                    </a:lnTo>
                    <a:lnTo>
                      <a:pt x="84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5972672" y="1992133"/>
                <a:ext cx="822208" cy="820044"/>
              </a:xfrm>
              <a:custGeom>
                <a:rect b="b" l="l" r="r" t="t"/>
                <a:pathLst>
                  <a:path extrusionOk="0" h="18573" w="18622">
                    <a:moveTo>
                      <a:pt x="8546" y="1"/>
                    </a:moveTo>
                    <a:lnTo>
                      <a:pt x="0" y="7730"/>
                    </a:lnTo>
                    <a:lnTo>
                      <a:pt x="224" y="8062"/>
                    </a:lnTo>
                    <a:lnTo>
                      <a:pt x="8564" y="520"/>
                    </a:lnTo>
                    <a:lnTo>
                      <a:pt x="18411" y="18572"/>
                    </a:lnTo>
                    <a:lnTo>
                      <a:pt x="18621" y="18470"/>
                    </a:lnTo>
                    <a:lnTo>
                      <a:pt x="8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4"/>
              <p:cNvSpPr/>
              <p:nvPr/>
            </p:nvSpPr>
            <p:spPr>
              <a:xfrm>
                <a:off x="5491189" y="2648018"/>
                <a:ext cx="1362458" cy="897841"/>
              </a:xfrm>
              <a:custGeom>
                <a:rect b="b" l="l" r="r" t="t"/>
                <a:pathLst>
                  <a:path extrusionOk="0" h="20335" w="30858">
                    <a:moveTo>
                      <a:pt x="12112" y="1"/>
                    </a:moveTo>
                    <a:lnTo>
                      <a:pt x="0" y="9512"/>
                    </a:lnTo>
                    <a:lnTo>
                      <a:pt x="18746" y="20335"/>
                    </a:lnTo>
                    <a:lnTo>
                      <a:pt x="30857" y="10823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rgbClr val="CACD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4"/>
              <p:cNvSpPr/>
              <p:nvPr/>
            </p:nvSpPr>
            <p:spPr>
              <a:xfrm>
                <a:off x="5491189" y="3067997"/>
                <a:ext cx="827683" cy="980892"/>
              </a:xfrm>
              <a:custGeom>
                <a:rect b="b" l="l" r="r" t="t"/>
                <a:pathLst>
                  <a:path extrusionOk="0" h="22216" w="18746">
                    <a:moveTo>
                      <a:pt x="0" y="0"/>
                    </a:moveTo>
                    <a:lnTo>
                      <a:pt x="0" y="11392"/>
                    </a:lnTo>
                    <a:lnTo>
                      <a:pt x="18746" y="22215"/>
                    </a:lnTo>
                    <a:lnTo>
                      <a:pt x="18746" y="108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6318828" y="3125836"/>
                <a:ext cx="534819" cy="923052"/>
              </a:xfrm>
              <a:custGeom>
                <a:rect b="b" l="l" r="r" t="t"/>
                <a:pathLst>
                  <a:path extrusionOk="0" h="20906" w="12113">
                    <a:moveTo>
                      <a:pt x="12112" y="1"/>
                    </a:moveTo>
                    <a:lnTo>
                      <a:pt x="1" y="9513"/>
                    </a:lnTo>
                    <a:lnTo>
                      <a:pt x="1" y="20905"/>
                    </a:lnTo>
                    <a:lnTo>
                      <a:pt x="12112" y="13913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4"/>
              <p:cNvSpPr/>
              <p:nvPr/>
            </p:nvSpPr>
            <p:spPr>
              <a:xfrm>
                <a:off x="5469466" y="2601305"/>
                <a:ext cx="1399943" cy="915414"/>
              </a:xfrm>
              <a:custGeom>
                <a:rect b="b" l="l" r="r" t="t"/>
                <a:pathLst>
                  <a:path extrusionOk="0" h="20733" w="31707">
                    <a:moveTo>
                      <a:pt x="12962" y="0"/>
                    </a:moveTo>
                    <a:lnTo>
                      <a:pt x="1" y="9909"/>
                    </a:lnTo>
                    <a:lnTo>
                      <a:pt x="18747" y="20732"/>
                    </a:lnTo>
                    <a:lnTo>
                      <a:pt x="31707" y="10822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rgbClr val="D6E0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4"/>
              <p:cNvSpPr/>
              <p:nvPr/>
            </p:nvSpPr>
            <p:spPr>
              <a:xfrm>
                <a:off x="5469466" y="3038768"/>
                <a:ext cx="834924" cy="525238"/>
              </a:xfrm>
              <a:custGeom>
                <a:rect b="b" l="l" r="r" t="t"/>
                <a:pathLst>
                  <a:path extrusionOk="0" h="11896" w="18910">
                    <a:moveTo>
                      <a:pt x="1" y="1"/>
                    </a:moveTo>
                    <a:lnTo>
                      <a:pt x="164" y="1072"/>
                    </a:lnTo>
                    <a:lnTo>
                      <a:pt x="18910" y="11895"/>
                    </a:lnTo>
                    <a:lnTo>
                      <a:pt x="18747" y="108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4"/>
              <p:cNvSpPr/>
              <p:nvPr/>
            </p:nvSpPr>
            <p:spPr>
              <a:xfrm>
                <a:off x="6297149" y="3079123"/>
                <a:ext cx="579546" cy="484883"/>
              </a:xfrm>
              <a:custGeom>
                <a:rect b="b" l="l" r="r" t="t"/>
                <a:pathLst>
                  <a:path extrusionOk="0" h="10982" w="13126">
                    <a:moveTo>
                      <a:pt x="12961" y="0"/>
                    </a:moveTo>
                    <a:lnTo>
                      <a:pt x="1" y="9910"/>
                    </a:lnTo>
                    <a:lnTo>
                      <a:pt x="164" y="10981"/>
                    </a:lnTo>
                    <a:lnTo>
                      <a:pt x="13125" y="1072"/>
                    </a:lnTo>
                    <a:lnTo>
                      <a:pt x="129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4"/>
              <p:cNvSpPr/>
              <p:nvPr/>
            </p:nvSpPr>
            <p:spPr>
              <a:xfrm>
                <a:off x="5468141" y="2592651"/>
                <a:ext cx="1399987" cy="915414"/>
              </a:xfrm>
              <a:custGeom>
                <a:rect b="b" l="l" r="r" t="t"/>
                <a:pathLst>
                  <a:path extrusionOk="0" h="20733" w="31708">
                    <a:moveTo>
                      <a:pt x="12962" y="0"/>
                    </a:moveTo>
                    <a:lnTo>
                      <a:pt x="1" y="9909"/>
                    </a:lnTo>
                    <a:lnTo>
                      <a:pt x="18746" y="20732"/>
                    </a:lnTo>
                    <a:lnTo>
                      <a:pt x="31707" y="10822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4"/>
              <p:cNvSpPr/>
              <p:nvPr/>
            </p:nvSpPr>
            <p:spPr>
              <a:xfrm>
                <a:off x="5463417" y="2585851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0"/>
                    </a:moveTo>
                    <a:lnTo>
                      <a:pt x="0" y="9908"/>
                    </a:lnTo>
                    <a:lnTo>
                      <a:pt x="223" y="10198"/>
                    </a:lnTo>
                    <a:lnTo>
                      <a:pt x="13185" y="292"/>
                    </a:lnTo>
                    <a:lnTo>
                      <a:pt x="129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4"/>
              <p:cNvSpPr/>
              <p:nvPr/>
            </p:nvSpPr>
            <p:spPr>
              <a:xfrm>
                <a:off x="5566866" y="2645546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0" y="9908"/>
                    </a:lnTo>
                    <a:lnTo>
                      <a:pt x="223" y="10199"/>
                    </a:lnTo>
                    <a:lnTo>
                      <a:pt x="13186" y="292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4"/>
              <p:cNvSpPr/>
              <p:nvPr/>
            </p:nvSpPr>
            <p:spPr>
              <a:xfrm>
                <a:off x="5669786" y="2706388"/>
                <a:ext cx="582283" cy="450223"/>
              </a:xfrm>
              <a:custGeom>
                <a:rect b="b" l="l" r="r" t="t"/>
                <a:pathLst>
                  <a:path extrusionOk="0" h="10197" w="13188">
                    <a:moveTo>
                      <a:pt x="12964" y="1"/>
                    </a:moveTo>
                    <a:lnTo>
                      <a:pt x="1" y="9905"/>
                    </a:lnTo>
                    <a:lnTo>
                      <a:pt x="223" y="10196"/>
                    </a:lnTo>
                    <a:lnTo>
                      <a:pt x="13187" y="291"/>
                    </a:lnTo>
                    <a:lnTo>
                      <a:pt x="129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4"/>
              <p:cNvSpPr/>
              <p:nvPr/>
            </p:nvSpPr>
            <p:spPr>
              <a:xfrm>
                <a:off x="5773765" y="2765022"/>
                <a:ext cx="582239" cy="450311"/>
              </a:xfrm>
              <a:custGeom>
                <a:rect b="b" l="l" r="r" t="t"/>
                <a:pathLst>
                  <a:path extrusionOk="0" h="10199" w="13187">
                    <a:moveTo>
                      <a:pt x="12963" y="1"/>
                    </a:moveTo>
                    <a:lnTo>
                      <a:pt x="1" y="9907"/>
                    </a:lnTo>
                    <a:lnTo>
                      <a:pt x="224" y="10199"/>
                    </a:lnTo>
                    <a:lnTo>
                      <a:pt x="13186" y="291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4"/>
              <p:cNvSpPr/>
              <p:nvPr/>
            </p:nvSpPr>
            <p:spPr>
              <a:xfrm>
                <a:off x="5877258" y="2824761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2" y="0"/>
                    </a:moveTo>
                    <a:lnTo>
                      <a:pt x="0" y="9906"/>
                    </a:lnTo>
                    <a:lnTo>
                      <a:pt x="223" y="10198"/>
                    </a:lnTo>
                    <a:lnTo>
                      <a:pt x="13185" y="291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4"/>
              <p:cNvSpPr/>
              <p:nvPr/>
            </p:nvSpPr>
            <p:spPr>
              <a:xfrm>
                <a:off x="5980708" y="2884455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0" y="9908"/>
                    </a:lnTo>
                    <a:lnTo>
                      <a:pt x="223" y="10199"/>
                    </a:lnTo>
                    <a:lnTo>
                      <a:pt x="13185" y="293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4"/>
              <p:cNvSpPr/>
              <p:nvPr/>
            </p:nvSpPr>
            <p:spPr>
              <a:xfrm>
                <a:off x="6084157" y="2944193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0"/>
                    </a:moveTo>
                    <a:lnTo>
                      <a:pt x="0" y="9908"/>
                    </a:lnTo>
                    <a:lnTo>
                      <a:pt x="223" y="10198"/>
                    </a:lnTo>
                    <a:lnTo>
                      <a:pt x="13186" y="292"/>
                    </a:lnTo>
                    <a:lnTo>
                      <a:pt x="129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4"/>
              <p:cNvSpPr/>
              <p:nvPr/>
            </p:nvSpPr>
            <p:spPr>
              <a:xfrm>
                <a:off x="6187606" y="3003887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1" y="9908"/>
                    </a:lnTo>
                    <a:lnTo>
                      <a:pt x="224" y="10199"/>
                    </a:lnTo>
                    <a:lnTo>
                      <a:pt x="13186" y="292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4"/>
              <p:cNvSpPr/>
              <p:nvPr/>
            </p:nvSpPr>
            <p:spPr>
              <a:xfrm>
                <a:off x="6290570" y="3064862"/>
                <a:ext cx="582239" cy="450179"/>
              </a:xfrm>
              <a:custGeom>
                <a:rect b="b" l="l" r="r" t="t"/>
                <a:pathLst>
                  <a:path extrusionOk="0" h="10196" w="13187">
                    <a:moveTo>
                      <a:pt x="12964" y="0"/>
                    </a:moveTo>
                    <a:lnTo>
                      <a:pt x="0" y="9904"/>
                    </a:lnTo>
                    <a:lnTo>
                      <a:pt x="222" y="10196"/>
                    </a:lnTo>
                    <a:lnTo>
                      <a:pt x="13187" y="291"/>
                    </a:lnTo>
                    <a:lnTo>
                      <a:pt x="129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5468141" y="3030114"/>
                <a:ext cx="834924" cy="525194"/>
              </a:xfrm>
              <a:custGeom>
                <a:rect b="b" l="l" r="r" t="t"/>
                <a:pathLst>
                  <a:path extrusionOk="0" h="11895" w="18910">
                    <a:moveTo>
                      <a:pt x="1" y="1"/>
                    </a:moveTo>
                    <a:lnTo>
                      <a:pt x="164" y="1072"/>
                    </a:lnTo>
                    <a:lnTo>
                      <a:pt x="18910" y="11894"/>
                    </a:lnTo>
                    <a:lnTo>
                      <a:pt x="18746" y="108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>
                <a:off x="6295824" y="3070469"/>
                <a:ext cx="579502" cy="484839"/>
              </a:xfrm>
              <a:custGeom>
                <a:rect b="b" l="l" r="r" t="t"/>
                <a:pathLst>
                  <a:path extrusionOk="0" h="10981" w="13125">
                    <a:moveTo>
                      <a:pt x="12961" y="0"/>
                    </a:moveTo>
                    <a:lnTo>
                      <a:pt x="0" y="9910"/>
                    </a:lnTo>
                    <a:lnTo>
                      <a:pt x="164" y="10980"/>
                    </a:lnTo>
                    <a:lnTo>
                      <a:pt x="13125" y="1072"/>
                    </a:lnTo>
                    <a:lnTo>
                      <a:pt x="129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4"/>
              <p:cNvSpPr/>
              <p:nvPr/>
            </p:nvSpPr>
            <p:spPr>
              <a:xfrm>
                <a:off x="6370795" y="3764282"/>
                <a:ext cx="424217" cy="254627"/>
              </a:xfrm>
              <a:custGeom>
                <a:rect b="b" l="l" r="r" t="t"/>
                <a:pathLst>
                  <a:path extrusionOk="0" h="5767" w="9608">
                    <a:moveTo>
                      <a:pt x="9608" y="0"/>
                    </a:moveTo>
                    <a:lnTo>
                      <a:pt x="0" y="5547"/>
                    </a:lnTo>
                    <a:lnTo>
                      <a:pt x="0" y="5766"/>
                    </a:lnTo>
                    <a:lnTo>
                      <a:pt x="9608" y="220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4"/>
              <p:cNvSpPr/>
              <p:nvPr/>
            </p:nvSpPr>
            <p:spPr>
              <a:xfrm>
                <a:off x="6370795" y="3362935"/>
                <a:ext cx="424217" cy="254583"/>
              </a:xfrm>
              <a:custGeom>
                <a:rect b="b" l="l" r="r" t="t"/>
                <a:pathLst>
                  <a:path extrusionOk="0" h="5766" w="9608">
                    <a:moveTo>
                      <a:pt x="9608" y="0"/>
                    </a:moveTo>
                    <a:lnTo>
                      <a:pt x="0" y="5546"/>
                    </a:lnTo>
                    <a:lnTo>
                      <a:pt x="0" y="5766"/>
                    </a:lnTo>
                    <a:lnTo>
                      <a:pt x="9608" y="219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rgbClr val="A7BE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4"/>
              <p:cNvSpPr/>
              <p:nvPr/>
            </p:nvSpPr>
            <p:spPr>
              <a:xfrm>
                <a:off x="6370795" y="3372605"/>
                <a:ext cx="424217" cy="636591"/>
              </a:xfrm>
              <a:custGeom>
                <a:rect b="b" l="l" r="r" t="t"/>
                <a:pathLst>
                  <a:path extrusionOk="0" h="14418" w="9608">
                    <a:moveTo>
                      <a:pt x="9608" y="0"/>
                    </a:moveTo>
                    <a:lnTo>
                      <a:pt x="0" y="5547"/>
                    </a:lnTo>
                    <a:lnTo>
                      <a:pt x="0" y="14418"/>
                    </a:lnTo>
                    <a:lnTo>
                      <a:pt x="9608" y="8871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4"/>
              <p:cNvSpPr/>
              <p:nvPr/>
            </p:nvSpPr>
            <p:spPr>
              <a:xfrm>
                <a:off x="6794968" y="3362935"/>
                <a:ext cx="12319" cy="418168"/>
              </a:xfrm>
              <a:custGeom>
                <a:rect b="b" l="l" r="r" t="t"/>
                <a:pathLst>
                  <a:path extrusionOk="0" h="9471" w="279">
                    <a:moveTo>
                      <a:pt x="1" y="0"/>
                    </a:moveTo>
                    <a:lnTo>
                      <a:pt x="1" y="9310"/>
                    </a:lnTo>
                    <a:lnTo>
                      <a:pt x="278" y="9471"/>
                    </a:lnTo>
                    <a:lnTo>
                      <a:pt x="278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4"/>
              <p:cNvSpPr/>
              <p:nvPr/>
            </p:nvSpPr>
            <p:spPr>
              <a:xfrm>
                <a:off x="6370795" y="3773951"/>
                <a:ext cx="436492" cy="252067"/>
              </a:xfrm>
              <a:custGeom>
                <a:rect b="b" l="l" r="r" t="t"/>
                <a:pathLst>
                  <a:path extrusionOk="0" h="5709" w="9886">
                    <a:moveTo>
                      <a:pt x="9608" y="1"/>
                    </a:moveTo>
                    <a:lnTo>
                      <a:pt x="0" y="5547"/>
                    </a:lnTo>
                    <a:lnTo>
                      <a:pt x="279" y="5708"/>
                    </a:lnTo>
                    <a:lnTo>
                      <a:pt x="9885" y="162"/>
                    </a:lnTo>
                    <a:lnTo>
                      <a:pt x="96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4"/>
              <p:cNvSpPr/>
              <p:nvPr/>
            </p:nvSpPr>
            <p:spPr>
              <a:xfrm>
                <a:off x="6333045" y="3263769"/>
                <a:ext cx="511948" cy="295557"/>
              </a:xfrm>
              <a:custGeom>
                <a:rect b="b" l="l" r="r" t="t"/>
                <a:pathLst>
                  <a:path extrusionOk="0" h="6694" w="11595">
                    <a:moveTo>
                      <a:pt x="11316" y="1"/>
                    </a:moveTo>
                    <a:lnTo>
                      <a:pt x="1" y="6532"/>
                    </a:lnTo>
                    <a:lnTo>
                      <a:pt x="280" y="6693"/>
                    </a:lnTo>
                    <a:lnTo>
                      <a:pt x="11594" y="161"/>
                    </a:lnTo>
                    <a:lnTo>
                      <a:pt x="11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4"/>
              <p:cNvSpPr/>
              <p:nvPr/>
            </p:nvSpPr>
            <p:spPr>
              <a:xfrm>
                <a:off x="6333045" y="3552173"/>
                <a:ext cx="12363" cy="495568"/>
              </a:xfrm>
              <a:custGeom>
                <a:rect b="b" l="l" r="r" t="t"/>
                <a:pathLst>
                  <a:path extrusionOk="0" h="11224" w="280">
                    <a:moveTo>
                      <a:pt x="1" y="0"/>
                    </a:moveTo>
                    <a:lnTo>
                      <a:pt x="1" y="11063"/>
                    </a:lnTo>
                    <a:lnTo>
                      <a:pt x="280" y="11224"/>
                    </a:lnTo>
                    <a:lnTo>
                      <a:pt x="280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6345363" y="3270833"/>
                <a:ext cx="499630" cy="776907"/>
              </a:xfrm>
              <a:custGeom>
                <a:rect b="b" l="l" r="r" t="t"/>
                <a:pathLst>
                  <a:path extrusionOk="0" h="17596" w="11316">
                    <a:moveTo>
                      <a:pt x="10461" y="11556"/>
                    </a:moveTo>
                    <a:lnTo>
                      <a:pt x="855" y="17103"/>
                    </a:lnTo>
                    <a:lnTo>
                      <a:pt x="855" y="17103"/>
                    </a:lnTo>
                    <a:lnTo>
                      <a:pt x="855" y="17103"/>
                    </a:lnTo>
                    <a:lnTo>
                      <a:pt x="10461" y="11557"/>
                    </a:lnTo>
                    <a:lnTo>
                      <a:pt x="10461" y="11556"/>
                    </a:lnTo>
                    <a:close/>
                    <a:moveTo>
                      <a:pt x="11315" y="1"/>
                    </a:moveTo>
                    <a:lnTo>
                      <a:pt x="1" y="6533"/>
                    </a:lnTo>
                    <a:lnTo>
                      <a:pt x="1" y="17596"/>
                    </a:lnTo>
                    <a:lnTo>
                      <a:pt x="855" y="17103"/>
                    </a:lnTo>
                    <a:lnTo>
                      <a:pt x="855" y="17103"/>
                    </a:lnTo>
                    <a:lnTo>
                      <a:pt x="855" y="7794"/>
                    </a:lnTo>
                    <a:lnTo>
                      <a:pt x="10461" y="2247"/>
                    </a:lnTo>
                    <a:lnTo>
                      <a:pt x="10461" y="2466"/>
                    </a:lnTo>
                    <a:lnTo>
                      <a:pt x="10461" y="11556"/>
                    </a:lnTo>
                    <a:lnTo>
                      <a:pt x="10461" y="11556"/>
                    </a:lnTo>
                    <a:lnTo>
                      <a:pt x="11315" y="11063"/>
                    </a:lnTo>
                    <a:lnTo>
                      <a:pt x="113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6399275" y="3619461"/>
                <a:ext cx="30730" cy="53248"/>
              </a:xfrm>
              <a:custGeom>
                <a:rect b="b" l="l" r="r" t="t"/>
                <a:pathLst>
                  <a:path extrusionOk="0" h="1206" w="696">
                    <a:moveTo>
                      <a:pt x="696" y="0"/>
                    </a:moveTo>
                    <a:lnTo>
                      <a:pt x="0" y="403"/>
                    </a:lnTo>
                    <a:lnTo>
                      <a:pt x="0" y="1206"/>
                    </a:lnTo>
                    <a:lnTo>
                      <a:pt x="696" y="804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6398037" y="3603876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5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6398037" y="3684895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4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6398037" y="3765871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5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4"/>
              <p:cNvSpPr/>
              <p:nvPr/>
            </p:nvSpPr>
            <p:spPr>
              <a:xfrm>
                <a:off x="6398037" y="3846891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5"/>
                    </a:lnTo>
                    <a:lnTo>
                      <a:pt x="0" y="3120"/>
                    </a:lnTo>
                    <a:lnTo>
                      <a:pt x="3613" y="1034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4"/>
              <p:cNvSpPr/>
              <p:nvPr/>
            </p:nvSpPr>
            <p:spPr>
              <a:xfrm>
                <a:off x="6442191" y="3594648"/>
                <a:ext cx="30818" cy="53292"/>
              </a:xfrm>
              <a:custGeom>
                <a:rect b="b" l="l" r="r" t="t"/>
                <a:pathLst>
                  <a:path extrusionOk="0" h="1207" w="698">
                    <a:moveTo>
                      <a:pt x="697" y="1"/>
                    </a:moveTo>
                    <a:lnTo>
                      <a:pt x="0" y="404"/>
                    </a:lnTo>
                    <a:lnTo>
                      <a:pt x="0" y="1206"/>
                    </a:lnTo>
                    <a:lnTo>
                      <a:pt x="697" y="805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4"/>
              <p:cNvSpPr/>
              <p:nvPr/>
            </p:nvSpPr>
            <p:spPr>
              <a:xfrm>
                <a:off x="6485151" y="3569878"/>
                <a:ext cx="30774" cy="53292"/>
              </a:xfrm>
              <a:custGeom>
                <a:rect b="b" l="l" r="r" t="t"/>
                <a:pathLst>
                  <a:path extrusionOk="0" h="1207" w="697">
                    <a:moveTo>
                      <a:pt x="696" y="1"/>
                    </a:moveTo>
                    <a:lnTo>
                      <a:pt x="1" y="402"/>
                    </a:lnTo>
                    <a:lnTo>
                      <a:pt x="1" y="1206"/>
                    </a:lnTo>
                    <a:lnTo>
                      <a:pt x="696" y="805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4"/>
              <p:cNvSpPr/>
              <p:nvPr/>
            </p:nvSpPr>
            <p:spPr>
              <a:xfrm>
                <a:off x="6528067" y="3545109"/>
                <a:ext cx="30774" cy="53248"/>
              </a:xfrm>
              <a:custGeom>
                <a:rect b="b" l="l" r="r" t="t"/>
                <a:pathLst>
                  <a:path extrusionOk="0" h="1206" w="697">
                    <a:moveTo>
                      <a:pt x="696" y="0"/>
                    </a:moveTo>
                    <a:lnTo>
                      <a:pt x="1" y="402"/>
                    </a:lnTo>
                    <a:lnTo>
                      <a:pt x="1" y="1206"/>
                    </a:lnTo>
                    <a:lnTo>
                      <a:pt x="696" y="804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609396" y="3498174"/>
                <a:ext cx="30774" cy="53204"/>
              </a:xfrm>
              <a:custGeom>
                <a:rect b="b" l="l" r="r" t="t"/>
                <a:pathLst>
                  <a:path extrusionOk="0" h="1205" w="697">
                    <a:moveTo>
                      <a:pt x="697" y="0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7" y="803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608159" y="3482544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08159" y="3563564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7"/>
                    </a:lnTo>
                    <a:lnTo>
                      <a:pt x="0" y="3120"/>
                    </a:lnTo>
                    <a:lnTo>
                      <a:pt x="3613" y="1035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08159" y="3644540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08159" y="3725516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651119" y="3473361"/>
                <a:ext cx="30730" cy="53248"/>
              </a:xfrm>
              <a:custGeom>
                <a:rect b="b" l="l" r="r" t="t"/>
                <a:pathLst>
                  <a:path extrusionOk="0" h="1206" w="696">
                    <a:moveTo>
                      <a:pt x="696" y="1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6" y="804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694035" y="3448591"/>
                <a:ext cx="30730" cy="53204"/>
              </a:xfrm>
              <a:custGeom>
                <a:rect b="b" l="l" r="r" t="t"/>
                <a:pathLst>
                  <a:path extrusionOk="0" h="1205" w="696">
                    <a:moveTo>
                      <a:pt x="696" y="1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6" y="803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36952" y="3423822"/>
                <a:ext cx="30774" cy="53204"/>
              </a:xfrm>
              <a:custGeom>
                <a:rect b="b" l="l" r="r" t="t"/>
                <a:pathLst>
                  <a:path extrusionOk="0" h="1205" w="697">
                    <a:moveTo>
                      <a:pt x="696" y="0"/>
                    </a:moveTo>
                    <a:lnTo>
                      <a:pt x="1" y="402"/>
                    </a:lnTo>
                    <a:lnTo>
                      <a:pt x="1" y="1205"/>
                    </a:lnTo>
                    <a:lnTo>
                      <a:pt x="696" y="803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536676" y="3350396"/>
                <a:ext cx="161951" cy="101551"/>
              </a:xfrm>
              <a:custGeom>
                <a:rect b="b" l="l" r="r" t="t"/>
                <a:pathLst>
                  <a:path extrusionOk="0" h="2300" w="3668">
                    <a:moveTo>
                      <a:pt x="1429" y="1"/>
                    </a:moveTo>
                    <a:cubicBezTo>
                      <a:pt x="1416" y="1"/>
                      <a:pt x="1401" y="4"/>
                      <a:pt x="1385" y="10"/>
                    </a:cubicBezTo>
                    <a:cubicBezTo>
                      <a:pt x="1245" y="65"/>
                      <a:pt x="1000" y="206"/>
                      <a:pt x="1000" y="348"/>
                    </a:cubicBezTo>
                    <a:lnTo>
                      <a:pt x="1000" y="534"/>
                    </a:lnTo>
                    <a:cubicBezTo>
                      <a:pt x="1000" y="534"/>
                      <a:pt x="555" y="939"/>
                      <a:pt x="403" y="1151"/>
                    </a:cubicBezTo>
                    <a:cubicBezTo>
                      <a:pt x="253" y="1363"/>
                      <a:pt x="1" y="1955"/>
                      <a:pt x="1" y="1955"/>
                    </a:cubicBezTo>
                    <a:lnTo>
                      <a:pt x="1" y="1956"/>
                    </a:lnTo>
                    <a:cubicBezTo>
                      <a:pt x="397" y="2185"/>
                      <a:pt x="917" y="2299"/>
                      <a:pt x="1437" y="2299"/>
                    </a:cubicBezTo>
                    <a:cubicBezTo>
                      <a:pt x="1957" y="2299"/>
                      <a:pt x="2477" y="2185"/>
                      <a:pt x="2874" y="1956"/>
                    </a:cubicBezTo>
                    <a:cubicBezTo>
                      <a:pt x="3666" y="1498"/>
                      <a:pt x="3667" y="753"/>
                      <a:pt x="2874" y="297"/>
                    </a:cubicBezTo>
                    <a:cubicBezTo>
                      <a:pt x="2625" y="155"/>
                      <a:pt x="2312" y="118"/>
                      <a:pt x="2054" y="118"/>
                    </a:cubicBezTo>
                    <a:cubicBezTo>
                      <a:pt x="1777" y="118"/>
                      <a:pt x="1564" y="160"/>
                      <a:pt x="1564" y="160"/>
                    </a:cubicBezTo>
                    <a:cubicBezTo>
                      <a:pt x="1564" y="160"/>
                      <a:pt x="1533" y="1"/>
                      <a:pt x="14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7343166" y="2941411"/>
                <a:ext cx="129897" cy="512831"/>
              </a:xfrm>
              <a:custGeom>
                <a:rect b="b" l="l" r="r" t="t"/>
                <a:pathLst>
                  <a:path extrusionOk="0" h="11615" w="2942">
                    <a:moveTo>
                      <a:pt x="2941" y="0"/>
                    </a:moveTo>
                    <a:lnTo>
                      <a:pt x="1" y="1698"/>
                    </a:lnTo>
                    <a:lnTo>
                      <a:pt x="1" y="11615"/>
                    </a:lnTo>
                    <a:lnTo>
                      <a:pt x="2941" y="9917"/>
                    </a:lnTo>
                    <a:lnTo>
                      <a:pt x="2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7343166" y="3303771"/>
                <a:ext cx="129897" cy="149898"/>
              </a:xfrm>
              <a:custGeom>
                <a:rect b="b" l="l" r="r" t="t"/>
                <a:pathLst>
                  <a:path extrusionOk="0" h="3395" w="2942">
                    <a:moveTo>
                      <a:pt x="1" y="0"/>
                    </a:moveTo>
                    <a:lnTo>
                      <a:pt x="1" y="3395"/>
                    </a:lnTo>
                    <a:lnTo>
                      <a:pt x="2941" y="16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7327668" y="2919556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9" y="0"/>
                    </a:moveTo>
                    <a:lnTo>
                      <a:pt x="0" y="2019"/>
                    </a:lnTo>
                    <a:lnTo>
                      <a:pt x="146" y="2103"/>
                    </a:lnTo>
                    <a:lnTo>
                      <a:pt x="3644" y="84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7327668" y="3008700"/>
                <a:ext cx="6490" cy="29803"/>
              </a:xfrm>
              <a:custGeom>
                <a:rect b="b" l="l" r="r" t="t"/>
                <a:pathLst>
                  <a:path extrusionOk="0" h="675" w="147">
                    <a:moveTo>
                      <a:pt x="0" y="0"/>
                    </a:moveTo>
                    <a:lnTo>
                      <a:pt x="0" y="591"/>
                    </a:lnTo>
                    <a:lnTo>
                      <a:pt x="146" y="675"/>
                    </a:lnTo>
                    <a:lnTo>
                      <a:pt x="146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7334114" y="2923265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8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8" y="591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8092654" y="2334889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7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8038876" y="236588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8092654" y="2415953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8092654" y="2497105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038876" y="252814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8092654" y="2578257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8038876" y="2447036"/>
                <a:ext cx="47861" cy="101904"/>
              </a:xfrm>
              <a:custGeom>
                <a:rect b="b" l="l" r="r" t="t"/>
                <a:pathLst>
                  <a:path extrusionOk="0" h="2308" w="1084">
                    <a:moveTo>
                      <a:pt x="1084" y="0"/>
                    </a:moveTo>
                    <a:lnTo>
                      <a:pt x="1" y="625"/>
                    </a:lnTo>
                    <a:lnTo>
                      <a:pt x="1" y="2307"/>
                    </a:lnTo>
                    <a:lnTo>
                      <a:pt x="1084" y="168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8038876" y="260929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8140427" y="2578257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8092654" y="2652566"/>
                <a:ext cx="51084" cy="29450"/>
              </a:xfrm>
              <a:custGeom>
                <a:rect b="b" l="l" r="r" t="t"/>
                <a:pathLst>
                  <a:path extrusionOk="0" h="667" w="1157">
                    <a:moveTo>
                      <a:pt x="1083" y="0"/>
                    </a:moveTo>
                    <a:lnTo>
                      <a:pt x="0" y="625"/>
                    </a:lnTo>
                    <a:lnTo>
                      <a:pt x="74" y="667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8086694" y="2365884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8038876" y="2440192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8086694" y="2447036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8038876" y="2521300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5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8086694" y="2528144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038876" y="2602409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086694" y="2609296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8038876" y="2683561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8140427" y="2497105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8092654" y="2571413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8140427" y="2415953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4"/>
                    </a:lnTo>
                    <a:lnTo>
                      <a:pt x="74" y="1726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8092654" y="2490261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1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8140427" y="2334889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8092654" y="2409109"/>
                <a:ext cx="51084" cy="29538"/>
              </a:xfrm>
              <a:custGeom>
                <a:rect b="b" l="l" r="r" t="t"/>
                <a:pathLst>
                  <a:path extrusionOk="0" h="669" w="1157">
                    <a:moveTo>
                      <a:pt x="1083" y="1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8032960" y="2324557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1"/>
                    </a:moveTo>
                    <a:lnTo>
                      <a:pt x="1" y="1484"/>
                    </a:lnTo>
                    <a:lnTo>
                      <a:pt x="73" y="1526"/>
                    </a:lnTo>
                    <a:lnTo>
                      <a:pt x="2641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8032960" y="2390035"/>
                <a:ext cx="3267" cy="333307"/>
              </a:xfrm>
              <a:custGeom>
                <a:rect b="b" l="l" r="r" t="t"/>
                <a:pathLst>
                  <a:path extrusionOk="0" h="7549" w="74">
                    <a:moveTo>
                      <a:pt x="1" y="1"/>
                    </a:moveTo>
                    <a:lnTo>
                      <a:pt x="1" y="7507"/>
                    </a:lnTo>
                    <a:lnTo>
                      <a:pt x="73" y="7549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8036183" y="2326411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5" y="234"/>
                    </a:moveTo>
                    <a:lnTo>
                      <a:pt x="2435" y="1916"/>
                    </a:lnTo>
                    <a:lnTo>
                      <a:pt x="1353" y="2541"/>
                    </a:lnTo>
                    <a:lnTo>
                      <a:pt x="1353" y="858"/>
                    </a:lnTo>
                    <a:lnTo>
                      <a:pt x="2435" y="234"/>
                    </a:lnTo>
                    <a:close/>
                    <a:moveTo>
                      <a:pt x="1218" y="937"/>
                    </a:moveTo>
                    <a:lnTo>
                      <a:pt x="1218" y="2619"/>
                    </a:lnTo>
                    <a:lnTo>
                      <a:pt x="134" y="3245"/>
                    </a:lnTo>
                    <a:lnTo>
                      <a:pt x="134" y="1562"/>
                    </a:lnTo>
                    <a:lnTo>
                      <a:pt x="1218" y="937"/>
                    </a:lnTo>
                    <a:close/>
                    <a:moveTo>
                      <a:pt x="2435" y="2071"/>
                    </a:moveTo>
                    <a:lnTo>
                      <a:pt x="2435" y="3754"/>
                    </a:lnTo>
                    <a:lnTo>
                      <a:pt x="1353" y="4379"/>
                    </a:lnTo>
                    <a:lnTo>
                      <a:pt x="1353" y="2696"/>
                    </a:lnTo>
                    <a:lnTo>
                      <a:pt x="2435" y="2071"/>
                    </a:lnTo>
                    <a:close/>
                    <a:moveTo>
                      <a:pt x="1218" y="2774"/>
                    </a:moveTo>
                    <a:lnTo>
                      <a:pt x="1218" y="4456"/>
                    </a:lnTo>
                    <a:lnTo>
                      <a:pt x="134" y="5082"/>
                    </a:lnTo>
                    <a:lnTo>
                      <a:pt x="134" y="3399"/>
                    </a:lnTo>
                    <a:lnTo>
                      <a:pt x="1218" y="2774"/>
                    </a:lnTo>
                    <a:close/>
                    <a:moveTo>
                      <a:pt x="2435" y="3909"/>
                    </a:moveTo>
                    <a:lnTo>
                      <a:pt x="2435" y="5591"/>
                    </a:lnTo>
                    <a:lnTo>
                      <a:pt x="1353" y="6217"/>
                    </a:lnTo>
                    <a:lnTo>
                      <a:pt x="1353" y="4534"/>
                    </a:lnTo>
                    <a:lnTo>
                      <a:pt x="2435" y="3909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4" y="6919"/>
                    </a:lnTo>
                    <a:lnTo>
                      <a:pt x="134" y="5237"/>
                    </a:lnTo>
                    <a:lnTo>
                      <a:pt x="1218" y="4611"/>
                    </a:lnTo>
                    <a:close/>
                    <a:moveTo>
                      <a:pt x="2435" y="5747"/>
                    </a:moveTo>
                    <a:lnTo>
                      <a:pt x="2435" y="7428"/>
                    </a:lnTo>
                    <a:lnTo>
                      <a:pt x="2435" y="7429"/>
                    </a:lnTo>
                    <a:lnTo>
                      <a:pt x="1353" y="8054"/>
                    </a:lnTo>
                    <a:lnTo>
                      <a:pt x="1353" y="6372"/>
                    </a:lnTo>
                    <a:lnTo>
                      <a:pt x="2435" y="5747"/>
                    </a:lnTo>
                    <a:close/>
                    <a:moveTo>
                      <a:pt x="1218" y="6449"/>
                    </a:moveTo>
                    <a:lnTo>
                      <a:pt x="1218" y="8132"/>
                    </a:lnTo>
                    <a:lnTo>
                      <a:pt x="134" y="8757"/>
                    </a:lnTo>
                    <a:lnTo>
                      <a:pt x="134" y="7075"/>
                    </a:lnTo>
                    <a:lnTo>
                      <a:pt x="1218" y="6449"/>
                    </a:lnTo>
                    <a:close/>
                    <a:moveTo>
                      <a:pt x="2568" y="1"/>
                    </a:moveTo>
                    <a:lnTo>
                      <a:pt x="0" y="1484"/>
                    </a:lnTo>
                    <a:lnTo>
                      <a:pt x="0" y="8990"/>
                    </a:lnTo>
                    <a:lnTo>
                      <a:pt x="2568" y="7506"/>
                    </a:lnTo>
                    <a:lnTo>
                      <a:pt x="2568" y="1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8005100" y="2285658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1"/>
                    </a:lnTo>
                    <a:lnTo>
                      <a:pt x="145" y="2103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8005100" y="2374847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8011502" y="2289367"/>
                <a:ext cx="154445" cy="115326"/>
              </a:xfrm>
              <a:custGeom>
                <a:rect b="b" l="l" r="r" t="t"/>
                <a:pathLst>
                  <a:path extrusionOk="0" h="2612" w="3498">
                    <a:moveTo>
                      <a:pt x="3497" y="1"/>
                    </a:moveTo>
                    <a:lnTo>
                      <a:pt x="0" y="2019"/>
                    </a:lnTo>
                    <a:lnTo>
                      <a:pt x="0" y="2611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8005100" y="2655701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8005100" y="2744844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8011502" y="2659409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1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7180154" y="267106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7126421" y="2702061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7180154" y="2752218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5"/>
                    </a:lnTo>
                    <a:lnTo>
                      <a:pt x="1" y="2308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7180154" y="283332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7"/>
                    </a:lnTo>
                    <a:lnTo>
                      <a:pt x="1" y="2308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7126421" y="286436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0" y="625"/>
                    </a:lnTo>
                    <a:lnTo>
                      <a:pt x="0" y="2309"/>
                    </a:lnTo>
                    <a:lnTo>
                      <a:pt x="1083" y="1682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7180154" y="2914434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7126421" y="2783213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7126421" y="2945473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7227972" y="2914434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7180154" y="2988743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7174238" y="2702061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7126421" y="2776369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7174238" y="2783213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7126421" y="2857522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7174238" y="2864365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1"/>
                    </a:moveTo>
                    <a:lnTo>
                      <a:pt x="0" y="1682"/>
                    </a:lnTo>
                    <a:lnTo>
                      <a:pt x="73" y="1724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7126421" y="2938630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0"/>
                    </a:moveTo>
                    <a:lnTo>
                      <a:pt x="0" y="627"/>
                    </a:lnTo>
                    <a:lnTo>
                      <a:pt x="73" y="669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7174238" y="2945473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7126421" y="3019782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7227972" y="2833326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7180154" y="2907591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7227972" y="2752218"/>
                <a:ext cx="3223" cy="76119"/>
              </a:xfrm>
              <a:custGeom>
                <a:rect b="b" l="l" r="r" t="t"/>
                <a:pathLst>
                  <a:path extrusionOk="0" h="1724" w="73">
                    <a:moveTo>
                      <a:pt x="0" y="0"/>
                    </a:moveTo>
                    <a:lnTo>
                      <a:pt x="0" y="1682"/>
                    </a:lnTo>
                    <a:lnTo>
                      <a:pt x="73" y="1724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7180154" y="2826438"/>
                <a:ext cx="51040" cy="29582"/>
              </a:xfrm>
              <a:custGeom>
                <a:rect b="b" l="l" r="r" t="t"/>
                <a:pathLst>
                  <a:path extrusionOk="0" h="670" w="1156">
                    <a:moveTo>
                      <a:pt x="1083" y="1"/>
                    </a:moveTo>
                    <a:lnTo>
                      <a:pt x="1" y="627"/>
                    </a:lnTo>
                    <a:lnTo>
                      <a:pt x="73" y="669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7227972" y="2671066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7180154" y="2745374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7120504" y="2660822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0"/>
                    </a:moveTo>
                    <a:lnTo>
                      <a:pt x="0" y="1483"/>
                    </a:lnTo>
                    <a:lnTo>
                      <a:pt x="73" y="1525"/>
                    </a:lnTo>
                    <a:lnTo>
                      <a:pt x="2641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7120504" y="2726300"/>
                <a:ext cx="3223" cy="333307"/>
              </a:xfrm>
              <a:custGeom>
                <a:rect b="b" l="l" r="r" t="t"/>
                <a:pathLst>
                  <a:path extrusionOk="0" h="7549" w="73">
                    <a:moveTo>
                      <a:pt x="0" y="0"/>
                    </a:moveTo>
                    <a:lnTo>
                      <a:pt x="0" y="7506"/>
                    </a:lnTo>
                    <a:lnTo>
                      <a:pt x="73" y="7548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7123683" y="2662677"/>
                <a:ext cx="113472" cy="396843"/>
              </a:xfrm>
              <a:custGeom>
                <a:rect b="b" l="l" r="r" t="t"/>
                <a:pathLst>
                  <a:path extrusionOk="0" h="8988" w="2570">
                    <a:moveTo>
                      <a:pt x="2435" y="232"/>
                    </a:moveTo>
                    <a:lnTo>
                      <a:pt x="2435" y="1915"/>
                    </a:lnTo>
                    <a:lnTo>
                      <a:pt x="1352" y="2539"/>
                    </a:lnTo>
                    <a:lnTo>
                      <a:pt x="1352" y="858"/>
                    </a:lnTo>
                    <a:lnTo>
                      <a:pt x="2435" y="232"/>
                    </a:lnTo>
                    <a:close/>
                    <a:moveTo>
                      <a:pt x="1218" y="935"/>
                    </a:moveTo>
                    <a:lnTo>
                      <a:pt x="1218" y="2618"/>
                    </a:lnTo>
                    <a:lnTo>
                      <a:pt x="135" y="3243"/>
                    </a:lnTo>
                    <a:lnTo>
                      <a:pt x="135" y="1560"/>
                    </a:lnTo>
                    <a:lnTo>
                      <a:pt x="1218" y="935"/>
                    </a:lnTo>
                    <a:close/>
                    <a:moveTo>
                      <a:pt x="2435" y="2070"/>
                    </a:moveTo>
                    <a:lnTo>
                      <a:pt x="2435" y="3752"/>
                    </a:lnTo>
                    <a:lnTo>
                      <a:pt x="1352" y="4378"/>
                    </a:lnTo>
                    <a:lnTo>
                      <a:pt x="1352" y="2695"/>
                    </a:lnTo>
                    <a:lnTo>
                      <a:pt x="2435" y="2070"/>
                    </a:lnTo>
                    <a:close/>
                    <a:moveTo>
                      <a:pt x="1218" y="2773"/>
                    </a:moveTo>
                    <a:lnTo>
                      <a:pt x="1218" y="4455"/>
                    </a:lnTo>
                    <a:lnTo>
                      <a:pt x="135" y="5080"/>
                    </a:lnTo>
                    <a:lnTo>
                      <a:pt x="135" y="3398"/>
                    </a:lnTo>
                    <a:lnTo>
                      <a:pt x="1218" y="2773"/>
                    </a:lnTo>
                    <a:close/>
                    <a:moveTo>
                      <a:pt x="2435" y="3907"/>
                    </a:moveTo>
                    <a:lnTo>
                      <a:pt x="2435" y="5590"/>
                    </a:lnTo>
                    <a:lnTo>
                      <a:pt x="1352" y="6215"/>
                    </a:lnTo>
                    <a:lnTo>
                      <a:pt x="1352" y="4533"/>
                    </a:lnTo>
                    <a:lnTo>
                      <a:pt x="2435" y="3907"/>
                    </a:lnTo>
                    <a:close/>
                    <a:moveTo>
                      <a:pt x="1218" y="4611"/>
                    </a:moveTo>
                    <a:lnTo>
                      <a:pt x="1218" y="6292"/>
                    </a:lnTo>
                    <a:lnTo>
                      <a:pt x="135" y="6919"/>
                    </a:lnTo>
                    <a:lnTo>
                      <a:pt x="135" y="5235"/>
                    </a:lnTo>
                    <a:lnTo>
                      <a:pt x="1218" y="4611"/>
                    </a:lnTo>
                    <a:close/>
                    <a:moveTo>
                      <a:pt x="2435" y="5745"/>
                    </a:moveTo>
                    <a:lnTo>
                      <a:pt x="2435" y="7428"/>
                    </a:lnTo>
                    <a:lnTo>
                      <a:pt x="1352" y="8053"/>
                    </a:lnTo>
                    <a:lnTo>
                      <a:pt x="1352" y="6370"/>
                    </a:lnTo>
                    <a:lnTo>
                      <a:pt x="2435" y="5745"/>
                    </a:lnTo>
                    <a:close/>
                    <a:moveTo>
                      <a:pt x="1218" y="6447"/>
                    </a:moveTo>
                    <a:lnTo>
                      <a:pt x="1218" y="8130"/>
                    </a:lnTo>
                    <a:lnTo>
                      <a:pt x="135" y="8756"/>
                    </a:lnTo>
                    <a:lnTo>
                      <a:pt x="135" y="7073"/>
                    </a:lnTo>
                    <a:lnTo>
                      <a:pt x="1218" y="6447"/>
                    </a:lnTo>
                    <a:close/>
                    <a:moveTo>
                      <a:pt x="2569" y="0"/>
                    </a:moveTo>
                    <a:lnTo>
                      <a:pt x="1" y="1483"/>
                    </a:lnTo>
                    <a:lnTo>
                      <a:pt x="1" y="8988"/>
                    </a:lnTo>
                    <a:lnTo>
                      <a:pt x="2569" y="7505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7092556" y="2621924"/>
                <a:ext cx="160892" cy="92853"/>
              </a:xfrm>
              <a:custGeom>
                <a:rect b="b" l="l" r="r" t="t"/>
                <a:pathLst>
                  <a:path extrusionOk="0" h="2103" w="3644">
                    <a:moveTo>
                      <a:pt x="3498" y="0"/>
                    </a:moveTo>
                    <a:lnTo>
                      <a:pt x="1" y="2019"/>
                    </a:lnTo>
                    <a:lnTo>
                      <a:pt x="145" y="2103"/>
                    </a:lnTo>
                    <a:lnTo>
                      <a:pt x="3644" y="83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7092556" y="2711024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1" y="1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7098958" y="2625544"/>
                <a:ext cx="154490" cy="115326"/>
              </a:xfrm>
              <a:custGeom>
                <a:rect b="b" l="l" r="r" t="t"/>
                <a:pathLst>
                  <a:path extrusionOk="0" h="2612" w="3499">
                    <a:moveTo>
                      <a:pt x="3499" y="1"/>
                    </a:moveTo>
                    <a:lnTo>
                      <a:pt x="0" y="2021"/>
                    </a:lnTo>
                    <a:lnTo>
                      <a:pt x="0" y="2611"/>
                    </a:lnTo>
                    <a:lnTo>
                      <a:pt x="3499" y="593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7092556" y="2991878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8" y="1"/>
                    </a:moveTo>
                    <a:lnTo>
                      <a:pt x="1" y="2021"/>
                    </a:lnTo>
                    <a:lnTo>
                      <a:pt x="145" y="2104"/>
                    </a:lnTo>
                    <a:lnTo>
                      <a:pt x="3644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7092556" y="3081066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1" y="1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7098958" y="2995587"/>
                <a:ext cx="154490" cy="115326"/>
              </a:xfrm>
              <a:custGeom>
                <a:rect b="b" l="l" r="r" t="t"/>
                <a:pathLst>
                  <a:path extrusionOk="0" h="2612" w="3499">
                    <a:moveTo>
                      <a:pt x="3499" y="1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9" y="591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7032199" y="2756545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0"/>
                    </a:moveTo>
                    <a:lnTo>
                      <a:pt x="0" y="625"/>
                    </a:lnTo>
                    <a:lnTo>
                      <a:pt x="0" y="2307"/>
                    </a:lnTo>
                    <a:lnTo>
                      <a:pt x="1082" y="168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6978378" y="2787496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1"/>
                    </a:moveTo>
                    <a:lnTo>
                      <a:pt x="1" y="627"/>
                    </a:lnTo>
                    <a:lnTo>
                      <a:pt x="1" y="2309"/>
                    </a:lnTo>
                    <a:lnTo>
                      <a:pt x="1085" y="1685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7032199" y="2837653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7032199" y="2918717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1"/>
                    </a:moveTo>
                    <a:lnTo>
                      <a:pt x="0" y="627"/>
                    </a:lnTo>
                    <a:lnTo>
                      <a:pt x="0" y="2309"/>
                    </a:lnTo>
                    <a:lnTo>
                      <a:pt x="1082" y="1685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6978378" y="2949800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3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7032199" y="2999913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1"/>
                    </a:moveTo>
                    <a:lnTo>
                      <a:pt x="0" y="625"/>
                    </a:lnTo>
                    <a:lnTo>
                      <a:pt x="0" y="2308"/>
                    </a:lnTo>
                    <a:lnTo>
                      <a:pt x="1082" y="1682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6978378" y="2868648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6978378" y="3030909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7"/>
                    </a:lnTo>
                    <a:lnTo>
                      <a:pt x="1" y="2308"/>
                    </a:lnTo>
                    <a:lnTo>
                      <a:pt x="1085" y="1684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7079928" y="299991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7032199" y="3074178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7026239" y="2787496"/>
                <a:ext cx="3267" cy="76251"/>
              </a:xfrm>
              <a:custGeom>
                <a:rect b="b" l="l" r="r" t="t"/>
                <a:pathLst>
                  <a:path extrusionOk="0" h="1727" w="74">
                    <a:moveTo>
                      <a:pt x="1" y="1"/>
                    </a:moveTo>
                    <a:lnTo>
                      <a:pt x="1" y="1685"/>
                    </a:lnTo>
                    <a:lnTo>
                      <a:pt x="73" y="1727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6978378" y="2861849"/>
                <a:ext cx="51129" cy="29450"/>
              </a:xfrm>
              <a:custGeom>
                <a:rect b="b" l="l" r="r" t="t"/>
                <a:pathLst>
                  <a:path extrusionOk="0" h="667" w="1158">
                    <a:moveTo>
                      <a:pt x="1085" y="1"/>
                    </a:moveTo>
                    <a:lnTo>
                      <a:pt x="1" y="625"/>
                    </a:lnTo>
                    <a:lnTo>
                      <a:pt x="74" y="667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7026239" y="2868648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6978378" y="2942957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5" y="0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7026239" y="2949800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0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6978378" y="3024109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5" y="0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7026239" y="3030909"/>
                <a:ext cx="3267" cy="76251"/>
              </a:xfrm>
              <a:custGeom>
                <a:rect b="b" l="l" r="r" t="t"/>
                <a:pathLst>
                  <a:path extrusionOk="0" h="1727" w="74">
                    <a:moveTo>
                      <a:pt x="1" y="0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6978378" y="3105261"/>
                <a:ext cx="51129" cy="29450"/>
              </a:xfrm>
              <a:custGeom>
                <a:rect b="b" l="l" r="r" t="t"/>
                <a:pathLst>
                  <a:path extrusionOk="0" h="667" w="1158">
                    <a:moveTo>
                      <a:pt x="1085" y="0"/>
                    </a:moveTo>
                    <a:lnTo>
                      <a:pt x="1" y="624"/>
                    </a:lnTo>
                    <a:lnTo>
                      <a:pt x="74" y="666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7079928" y="2918717"/>
                <a:ext cx="3311" cy="76251"/>
              </a:xfrm>
              <a:custGeom>
                <a:rect b="b" l="l" r="r" t="t"/>
                <a:pathLst>
                  <a:path extrusionOk="0" h="1727" w="75">
                    <a:moveTo>
                      <a:pt x="1" y="1"/>
                    </a:moveTo>
                    <a:lnTo>
                      <a:pt x="1" y="1685"/>
                    </a:lnTo>
                    <a:lnTo>
                      <a:pt x="74" y="1727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7032199" y="2993070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1"/>
                    </a:moveTo>
                    <a:lnTo>
                      <a:pt x="0" y="625"/>
                    </a:lnTo>
                    <a:lnTo>
                      <a:pt x="72" y="667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7079928" y="283765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7032199" y="2911918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7079928" y="2756545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7032199" y="2830765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6972461" y="2746213"/>
                <a:ext cx="116695" cy="67421"/>
              </a:xfrm>
              <a:custGeom>
                <a:rect b="b" l="l" r="r" t="t"/>
                <a:pathLst>
                  <a:path extrusionOk="0" h="1527" w="2643">
                    <a:moveTo>
                      <a:pt x="2569" y="1"/>
                    </a:moveTo>
                    <a:lnTo>
                      <a:pt x="1" y="1484"/>
                    </a:lnTo>
                    <a:lnTo>
                      <a:pt x="74" y="1526"/>
                    </a:lnTo>
                    <a:lnTo>
                      <a:pt x="2643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6972461" y="2811736"/>
                <a:ext cx="3311" cy="333263"/>
              </a:xfrm>
              <a:custGeom>
                <a:rect b="b" l="l" r="r" t="t"/>
                <a:pathLst>
                  <a:path extrusionOk="0" h="7548" w="75">
                    <a:moveTo>
                      <a:pt x="1" y="0"/>
                    </a:moveTo>
                    <a:lnTo>
                      <a:pt x="1" y="7506"/>
                    </a:lnTo>
                    <a:lnTo>
                      <a:pt x="74" y="7548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6975728" y="2748068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4" y="234"/>
                    </a:moveTo>
                    <a:lnTo>
                      <a:pt x="2434" y="1916"/>
                    </a:lnTo>
                    <a:lnTo>
                      <a:pt x="1351" y="2541"/>
                    </a:lnTo>
                    <a:lnTo>
                      <a:pt x="1351" y="859"/>
                    </a:lnTo>
                    <a:lnTo>
                      <a:pt x="2434" y="234"/>
                    </a:lnTo>
                    <a:close/>
                    <a:moveTo>
                      <a:pt x="1217" y="936"/>
                    </a:moveTo>
                    <a:lnTo>
                      <a:pt x="1217" y="2620"/>
                    </a:lnTo>
                    <a:lnTo>
                      <a:pt x="134" y="3244"/>
                    </a:lnTo>
                    <a:lnTo>
                      <a:pt x="134" y="1562"/>
                    </a:lnTo>
                    <a:lnTo>
                      <a:pt x="1217" y="936"/>
                    </a:lnTo>
                    <a:close/>
                    <a:moveTo>
                      <a:pt x="2434" y="2071"/>
                    </a:moveTo>
                    <a:lnTo>
                      <a:pt x="2434" y="3754"/>
                    </a:lnTo>
                    <a:lnTo>
                      <a:pt x="1351" y="4379"/>
                    </a:lnTo>
                    <a:lnTo>
                      <a:pt x="1351" y="2697"/>
                    </a:lnTo>
                    <a:lnTo>
                      <a:pt x="2434" y="2071"/>
                    </a:lnTo>
                    <a:close/>
                    <a:moveTo>
                      <a:pt x="1217" y="2775"/>
                    </a:moveTo>
                    <a:lnTo>
                      <a:pt x="1217" y="4456"/>
                    </a:lnTo>
                    <a:lnTo>
                      <a:pt x="134" y="5082"/>
                    </a:lnTo>
                    <a:lnTo>
                      <a:pt x="134" y="3399"/>
                    </a:lnTo>
                    <a:lnTo>
                      <a:pt x="1217" y="2775"/>
                    </a:lnTo>
                    <a:close/>
                    <a:moveTo>
                      <a:pt x="2434" y="3909"/>
                    </a:moveTo>
                    <a:lnTo>
                      <a:pt x="2434" y="5592"/>
                    </a:lnTo>
                    <a:lnTo>
                      <a:pt x="1351" y="6217"/>
                    </a:lnTo>
                    <a:lnTo>
                      <a:pt x="1351" y="4534"/>
                    </a:lnTo>
                    <a:lnTo>
                      <a:pt x="2434" y="3909"/>
                    </a:lnTo>
                    <a:close/>
                    <a:moveTo>
                      <a:pt x="1217" y="4611"/>
                    </a:moveTo>
                    <a:lnTo>
                      <a:pt x="1217" y="6294"/>
                    </a:lnTo>
                    <a:lnTo>
                      <a:pt x="134" y="6920"/>
                    </a:lnTo>
                    <a:lnTo>
                      <a:pt x="134" y="5237"/>
                    </a:lnTo>
                    <a:lnTo>
                      <a:pt x="1217" y="4611"/>
                    </a:lnTo>
                    <a:close/>
                    <a:moveTo>
                      <a:pt x="2434" y="5747"/>
                    </a:moveTo>
                    <a:lnTo>
                      <a:pt x="2434" y="7428"/>
                    </a:lnTo>
                    <a:lnTo>
                      <a:pt x="1351" y="8054"/>
                    </a:lnTo>
                    <a:lnTo>
                      <a:pt x="1351" y="6371"/>
                    </a:lnTo>
                    <a:lnTo>
                      <a:pt x="2434" y="5747"/>
                    </a:lnTo>
                    <a:close/>
                    <a:moveTo>
                      <a:pt x="1217" y="6449"/>
                    </a:moveTo>
                    <a:lnTo>
                      <a:pt x="1217" y="8132"/>
                    </a:lnTo>
                    <a:lnTo>
                      <a:pt x="134" y="8758"/>
                    </a:lnTo>
                    <a:lnTo>
                      <a:pt x="134" y="7075"/>
                    </a:lnTo>
                    <a:lnTo>
                      <a:pt x="1217" y="6449"/>
                    </a:lnTo>
                    <a:close/>
                    <a:moveTo>
                      <a:pt x="2569" y="1"/>
                    </a:moveTo>
                    <a:lnTo>
                      <a:pt x="0" y="1484"/>
                    </a:lnTo>
                    <a:lnTo>
                      <a:pt x="0" y="8990"/>
                    </a:lnTo>
                    <a:lnTo>
                      <a:pt x="2569" y="75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6944601" y="2707315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0"/>
                    </a:lnTo>
                    <a:lnTo>
                      <a:pt x="145" y="2104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6944601" y="2796459"/>
                <a:ext cx="6402" cy="29847"/>
              </a:xfrm>
              <a:custGeom>
                <a:rect b="b" l="l" r="r" t="t"/>
                <a:pathLst>
                  <a:path extrusionOk="0" h="676" w="145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6951003" y="2711024"/>
                <a:ext cx="154445" cy="115282"/>
              </a:xfrm>
              <a:custGeom>
                <a:rect b="b" l="l" r="r" t="t"/>
                <a:pathLst>
                  <a:path extrusionOk="0" h="2611" w="3498">
                    <a:moveTo>
                      <a:pt x="3497" y="1"/>
                    </a:moveTo>
                    <a:lnTo>
                      <a:pt x="0" y="2020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6944601" y="3077357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0"/>
                    </a:lnTo>
                    <a:lnTo>
                      <a:pt x="145" y="2104"/>
                    </a:lnTo>
                    <a:lnTo>
                      <a:pt x="3642" y="84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6944601" y="3166501"/>
                <a:ext cx="6402" cy="29847"/>
              </a:xfrm>
              <a:custGeom>
                <a:rect b="b" l="l" r="r" t="t"/>
                <a:pathLst>
                  <a:path extrusionOk="0" h="676" w="145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6951003" y="3081022"/>
                <a:ext cx="154445" cy="115326"/>
              </a:xfrm>
              <a:custGeom>
                <a:rect b="b" l="l" r="r" t="t"/>
                <a:pathLst>
                  <a:path extrusionOk="0" h="2612" w="3498">
                    <a:moveTo>
                      <a:pt x="3497" y="1"/>
                    </a:moveTo>
                    <a:lnTo>
                      <a:pt x="0" y="2021"/>
                    </a:lnTo>
                    <a:lnTo>
                      <a:pt x="0" y="2611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7180154" y="312486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7126421" y="315590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7"/>
                    </a:lnTo>
                    <a:lnTo>
                      <a:pt x="0" y="2308"/>
                    </a:lnTo>
                    <a:lnTo>
                      <a:pt x="1083" y="168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7180154" y="3206017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7180154" y="328712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7"/>
                    </a:lnTo>
                    <a:lnTo>
                      <a:pt x="1" y="2309"/>
                    </a:lnTo>
                    <a:lnTo>
                      <a:pt x="1083" y="168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7126421" y="3318209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7180154" y="3368278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7126421" y="3237057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7126421" y="3399273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0" y="628"/>
                    </a:lnTo>
                    <a:lnTo>
                      <a:pt x="0" y="2309"/>
                    </a:lnTo>
                    <a:lnTo>
                      <a:pt x="1083" y="1685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7227972" y="3368278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7180154" y="344258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7174238" y="3155904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0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7126421" y="3230257"/>
                <a:ext cx="51040" cy="29450"/>
              </a:xfrm>
              <a:custGeom>
                <a:rect b="b" l="l" r="r" t="t"/>
                <a:pathLst>
                  <a:path extrusionOk="0" h="667" w="1156">
                    <a:moveTo>
                      <a:pt x="1083" y="0"/>
                    </a:moveTo>
                    <a:lnTo>
                      <a:pt x="0" y="624"/>
                    </a:lnTo>
                    <a:lnTo>
                      <a:pt x="73" y="666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7174238" y="3237057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7126421" y="3311321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7174238" y="3318209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2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7126421" y="3392429"/>
                <a:ext cx="51040" cy="29582"/>
              </a:xfrm>
              <a:custGeom>
                <a:rect b="b" l="l" r="r" t="t"/>
                <a:pathLst>
                  <a:path extrusionOk="0" h="670" w="1156">
                    <a:moveTo>
                      <a:pt x="1083" y="1"/>
                    </a:moveTo>
                    <a:lnTo>
                      <a:pt x="0" y="627"/>
                    </a:lnTo>
                    <a:lnTo>
                      <a:pt x="73" y="669"/>
                    </a:lnTo>
                    <a:lnTo>
                      <a:pt x="1156" y="4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7174238" y="3399273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1"/>
                    </a:moveTo>
                    <a:lnTo>
                      <a:pt x="0" y="1685"/>
                    </a:lnTo>
                    <a:lnTo>
                      <a:pt x="73" y="1727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7126421" y="347362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1"/>
                    </a:moveTo>
                    <a:lnTo>
                      <a:pt x="0" y="625"/>
                    </a:lnTo>
                    <a:lnTo>
                      <a:pt x="73" y="667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7227972" y="3287125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0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7180154" y="3361478"/>
                <a:ext cx="51040" cy="29450"/>
              </a:xfrm>
              <a:custGeom>
                <a:rect b="b" l="l" r="r" t="t"/>
                <a:pathLst>
                  <a:path extrusionOk="0" h="667" w="1156">
                    <a:moveTo>
                      <a:pt x="1083" y="0"/>
                    </a:moveTo>
                    <a:lnTo>
                      <a:pt x="1" y="625"/>
                    </a:lnTo>
                    <a:lnTo>
                      <a:pt x="73" y="667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7227972" y="3206017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7180154" y="328032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7227972" y="3124865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7180154" y="3199174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7120504" y="3114622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1"/>
                    </a:moveTo>
                    <a:lnTo>
                      <a:pt x="0" y="1484"/>
                    </a:lnTo>
                    <a:lnTo>
                      <a:pt x="73" y="1526"/>
                    </a:lnTo>
                    <a:lnTo>
                      <a:pt x="2641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7120504" y="3180100"/>
                <a:ext cx="3223" cy="333307"/>
              </a:xfrm>
              <a:custGeom>
                <a:rect b="b" l="l" r="r" t="t"/>
                <a:pathLst>
                  <a:path extrusionOk="0" h="7549" w="73">
                    <a:moveTo>
                      <a:pt x="0" y="1"/>
                    </a:moveTo>
                    <a:lnTo>
                      <a:pt x="0" y="7506"/>
                    </a:lnTo>
                    <a:lnTo>
                      <a:pt x="73" y="7548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7123683" y="3116476"/>
                <a:ext cx="113472" cy="396931"/>
              </a:xfrm>
              <a:custGeom>
                <a:rect b="b" l="l" r="r" t="t"/>
                <a:pathLst>
                  <a:path extrusionOk="0" h="8990" w="2570">
                    <a:moveTo>
                      <a:pt x="2435" y="233"/>
                    </a:moveTo>
                    <a:lnTo>
                      <a:pt x="2435" y="1915"/>
                    </a:lnTo>
                    <a:lnTo>
                      <a:pt x="1352" y="2541"/>
                    </a:lnTo>
                    <a:lnTo>
                      <a:pt x="1352" y="858"/>
                    </a:lnTo>
                    <a:lnTo>
                      <a:pt x="2435" y="233"/>
                    </a:lnTo>
                    <a:close/>
                    <a:moveTo>
                      <a:pt x="1218" y="935"/>
                    </a:moveTo>
                    <a:lnTo>
                      <a:pt x="1218" y="2618"/>
                    </a:lnTo>
                    <a:lnTo>
                      <a:pt x="1218" y="2619"/>
                    </a:lnTo>
                    <a:lnTo>
                      <a:pt x="135" y="3243"/>
                    </a:lnTo>
                    <a:lnTo>
                      <a:pt x="135" y="1562"/>
                    </a:lnTo>
                    <a:lnTo>
                      <a:pt x="1218" y="935"/>
                    </a:lnTo>
                    <a:close/>
                    <a:moveTo>
                      <a:pt x="2435" y="2071"/>
                    </a:moveTo>
                    <a:lnTo>
                      <a:pt x="2435" y="3753"/>
                    </a:lnTo>
                    <a:lnTo>
                      <a:pt x="1352" y="4379"/>
                    </a:lnTo>
                    <a:lnTo>
                      <a:pt x="1352" y="2696"/>
                    </a:lnTo>
                    <a:lnTo>
                      <a:pt x="2435" y="2071"/>
                    </a:lnTo>
                    <a:close/>
                    <a:moveTo>
                      <a:pt x="1218" y="2773"/>
                    </a:moveTo>
                    <a:lnTo>
                      <a:pt x="1218" y="4456"/>
                    </a:lnTo>
                    <a:lnTo>
                      <a:pt x="135" y="5081"/>
                    </a:lnTo>
                    <a:lnTo>
                      <a:pt x="135" y="3399"/>
                    </a:lnTo>
                    <a:lnTo>
                      <a:pt x="1218" y="2773"/>
                    </a:lnTo>
                    <a:close/>
                    <a:moveTo>
                      <a:pt x="2435" y="3907"/>
                    </a:moveTo>
                    <a:lnTo>
                      <a:pt x="2435" y="5591"/>
                    </a:lnTo>
                    <a:lnTo>
                      <a:pt x="1352" y="6216"/>
                    </a:lnTo>
                    <a:lnTo>
                      <a:pt x="1352" y="4534"/>
                    </a:lnTo>
                    <a:lnTo>
                      <a:pt x="2435" y="3907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5" y="6919"/>
                    </a:lnTo>
                    <a:lnTo>
                      <a:pt x="135" y="5237"/>
                    </a:lnTo>
                    <a:lnTo>
                      <a:pt x="1218" y="4611"/>
                    </a:lnTo>
                    <a:close/>
                    <a:moveTo>
                      <a:pt x="2435" y="5747"/>
                    </a:moveTo>
                    <a:lnTo>
                      <a:pt x="2435" y="7428"/>
                    </a:lnTo>
                    <a:lnTo>
                      <a:pt x="1352" y="8054"/>
                    </a:lnTo>
                    <a:lnTo>
                      <a:pt x="1352" y="6371"/>
                    </a:lnTo>
                    <a:lnTo>
                      <a:pt x="2435" y="5747"/>
                    </a:lnTo>
                    <a:close/>
                    <a:moveTo>
                      <a:pt x="1218" y="6448"/>
                    </a:moveTo>
                    <a:lnTo>
                      <a:pt x="1218" y="8131"/>
                    </a:lnTo>
                    <a:lnTo>
                      <a:pt x="1218" y="8132"/>
                    </a:lnTo>
                    <a:lnTo>
                      <a:pt x="135" y="8756"/>
                    </a:lnTo>
                    <a:lnTo>
                      <a:pt x="135" y="7075"/>
                    </a:lnTo>
                    <a:lnTo>
                      <a:pt x="1218" y="6448"/>
                    </a:lnTo>
                    <a:close/>
                    <a:moveTo>
                      <a:pt x="2569" y="1"/>
                    </a:moveTo>
                    <a:lnTo>
                      <a:pt x="1" y="1484"/>
                    </a:lnTo>
                    <a:lnTo>
                      <a:pt x="1" y="8989"/>
                    </a:lnTo>
                    <a:lnTo>
                      <a:pt x="2569" y="75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7092556" y="3075723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8" y="0"/>
                    </a:moveTo>
                    <a:lnTo>
                      <a:pt x="1" y="2019"/>
                    </a:lnTo>
                    <a:lnTo>
                      <a:pt x="145" y="2103"/>
                    </a:lnTo>
                    <a:lnTo>
                      <a:pt x="3644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7092556" y="3164867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1" y="0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7098958" y="3079432"/>
                <a:ext cx="154490" cy="115238"/>
              </a:xfrm>
              <a:custGeom>
                <a:rect b="b" l="l" r="r" t="t"/>
                <a:pathLst>
                  <a:path extrusionOk="0" h="2610" w="3499">
                    <a:moveTo>
                      <a:pt x="3499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9" y="591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7092556" y="3445721"/>
                <a:ext cx="160892" cy="92941"/>
              </a:xfrm>
              <a:custGeom>
                <a:rect b="b" l="l" r="r" t="t"/>
                <a:pathLst>
                  <a:path extrusionOk="0" h="2105" w="3644">
                    <a:moveTo>
                      <a:pt x="3498" y="0"/>
                    </a:moveTo>
                    <a:lnTo>
                      <a:pt x="1" y="2020"/>
                    </a:lnTo>
                    <a:lnTo>
                      <a:pt x="145" y="2104"/>
                    </a:lnTo>
                    <a:lnTo>
                      <a:pt x="3644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092556" y="3534909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1" y="0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7098958" y="3449430"/>
                <a:ext cx="154490" cy="115282"/>
              </a:xfrm>
              <a:custGeom>
                <a:rect b="b" l="l" r="r" t="t"/>
                <a:pathLst>
                  <a:path extrusionOk="0" h="2611" w="3499">
                    <a:moveTo>
                      <a:pt x="3499" y="0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9" y="591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7032199" y="3210344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1"/>
                    </a:moveTo>
                    <a:lnTo>
                      <a:pt x="0" y="625"/>
                    </a:lnTo>
                    <a:lnTo>
                      <a:pt x="0" y="2308"/>
                    </a:lnTo>
                    <a:lnTo>
                      <a:pt x="1082" y="1682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6978378" y="3241384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5" y="1683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7032199" y="3291452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7032199" y="3372605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6978378" y="3403600"/>
                <a:ext cx="47905" cy="101992"/>
              </a:xfrm>
              <a:custGeom>
                <a:rect b="b" l="l" r="r" t="t"/>
                <a:pathLst>
                  <a:path extrusionOk="0" h="2310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4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7032199" y="3453757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0"/>
                    </a:moveTo>
                    <a:lnTo>
                      <a:pt x="0" y="625"/>
                    </a:lnTo>
                    <a:lnTo>
                      <a:pt x="0" y="2307"/>
                    </a:lnTo>
                    <a:lnTo>
                      <a:pt x="1082" y="168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6978378" y="3322536"/>
                <a:ext cx="47905" cy="101904"/>
              </a:xfrm>
              <a:custGeom>
                <a:rect b="b" l="l" r="r" t="t"/>
                <a:pathLst>
                  <a:path extrusionOk="0" h="2308" w="1085">
                    <a:moveTo>
                      <a:pt x="1085" y="0"/>
                    </a:moveTo>
                    <a:lnTo>
                      <a:pt x="1" y="624"/>
                    </a:lnTo>
                    <a:lnTo>
                      <a:pt x="1" y="2307"/>
                    </a:lnTo>
                    <a:lnTo>
                      <a:pt x="1085" y="168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6978378" y="3484752"/>
                <a:ext cx="47905" cy="101992"/>
              </a:xfrm>
              <a:custGeom>
                <a:rect b="b" l="l" r="r" t="t"/>
                <a:pathLst>
                  <a:path extrusionOk="0" h="2310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4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7079928" y="3453757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7032199" y="3527977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7026239" y="3241384"/>
                <a:ext cx="3267" cy="76163"/>
              </a:xfrm>
              <a:custGeom>
                <a:rect b="b" l="l" r="r" t="t"/>
                <a:pathLst>
                  <a:path extrusionOk="0" h="1725" w="74">
                    <a:moveTo>
                      <a:pt x="1" y="0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6978378" y="3315648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7026239" y="3322536"/>
                <a:ext cx="3267" cy="76119"/>
              </a:xfrm>
              <a:custGeom>
                <a:rect b="b" l="l" r="r" t="t"/>
                <a:pathLst>
                  <a:path extrusionOk="0" h="1724" w="74">
                    <a:moveTo>
                      <a:pt x="1" y="0"/>
                    </a:moveTo>
                    <a:lnTo>
                      <a:pt x="1" y="1682"/>
                    </a:lnTo>
                    <a:lnTo>
                      <a:pt x="73" y="1724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6978378" y="3396756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7026239" y="3403600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6978378" y="3477908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7026239" y="3484752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6978378" y="3559061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7079928" y="3372605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7032199" y="3446913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7079928" y="3291452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7032199" y="3365761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7079928" y="3210344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7032199" y="3284609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6972461" y="3200057"/>
                <a:ext cx="116695" cy="67377"/>
              </a:xfrm>
              <a:custGeom>
                <a:rect b="b" l="l" r="r" t="t"/>
                <a:pathLst>
                  <a:path extrusionOk="0" h="1526" w="2643">
                    <a:moveTo>
                      <a:pt x="2569" y="0"/>
                    </a:moveTo>
                    <a:lnTo>
                      <a:pt x="1" y="1483"/>
                    </a:lnTo>
                    <a:lnTo>
                      <a:pt x="74" y="1525"/>
                    </a:lnTo>
                    <a:lnTo>
                      <a:pt x="2643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6972461" y="3265535"/>
                <a:ext cx="3311" cy="333307"/>
              </a:xfrm>
              <a:custGeom>
                <a:rect b="b" l="l" r="r" t="t"/>
                <a:pathLst>
                  <a:path extrusionOk="0" h="7549" w="75">
                    <a:moveTo>
                      <a:pt x="1" y="0"/>
                    </a:moveTo>
                    <a:lnTo>
                      <a:pt x="1" y="7506"/>
                    </a:lnTo>
                    <a:lnTo>
                      <a:pt x="74" y="7548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6975728" y="3201911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4" y="234"/>
                    </a:moveTo>
                    <a:lnTo>
                      <a:pt x="2434" y="1915"/>
                    </a:lnTo>
                    <a:lnTo>
                      <a:pt x="1351" y="2541"/>
                    </a:lnTo>
                    <a:lnTo>
                      <a:pt x="1351" y="858"/>
                    </a:lnTo>
                    <a:lnTo>
                      <a:pt x="2434" y="234"/>
                    </a:lnTo>
                    <a:close/>
                    <a:moveTo>
                      <a:pt x="1217" y="935"/>
                    </a:moveTo>
                    <a:lnTo>
                      <a:pt x="1217" y="2619"/>
                    </a:lnTo>
                    <a:lnTo>
                      <a:pt x="134" y="3243"/>
                    </a:lnTo>
                    <a:lnTo>
                      <a:pt x="134" y="1562"/>
                    </a:lnTo>
                    <a:lnTo>
                      <a:pt x="1217" y="935"/>
                    </a:lnTo>
                    <a:close/>
                    <a:moveTo>
                      <a:pt x="2434" y="2070"/>
                    </a:moveTo>
                    <a:lnTo>
                      <a:pt x="2434" y="3753"/>
                    </a:lnTo>
                    <a:lnTo>
                      <a:pt x="1351" y="4379"/>
                    </a:lnTo>
                    <a:lnTo>
                      <a:pt x="1351" y="2696"/>
                    </a:lnTo>
                    <a:lnTo>
                      <a:pt x="2434" y="2070"/>
                    </a:lnTo>
                    <a:close/>
                    <a:moveTo>
                      <a:pt x="1217" y="2774"/>
                    </a:moveTo>
                    <a:lnTo>
                      <a:pt x="1217" y="4456"/>
                    </a:lnTo>
                    <a:lnTo>
                      <a:pt x="134" y="5081"/>
                    </a:lnTo>
                    <a:lnTo>
                      <a:pt x="134" y="3398"/>
                    </a:lnTo>
                    <a:lnTo>
                      <a:pt x="1217" y="2774"/>
                    </a:lnTo>
                    <a:close/>
                    <a:moveTo>
                      <a:pt x="2434" y="3908"/>
                    </a:moveTo>
                    <a:lnTo>
                      <a:pt x="2434" y="5591"/>
                    </a:lnTo>
                    <a:lnTo>
                      <a:pt x="1351" y="6217"/>
                    </a:lnTo>
                    <a:lnTo>
                      <a:pt x="1351" y="4534"/>
                    </a:lnTo>
                    <a:lnTo>
                      <a:pt x="2434" y="3908"/>
                    </a:lnTo>
                    <a:close/>
                    <a:moveTo>
                      <a:pt x="1217" y="4611"/>
                    </a:moveTo>
                    <a:lnTo>
                      <a:pt x="1217" y="6294"/>
                    </a:lnTo>
                    <a:lnTo>
                      <a:pt x="134" y="6919"/>
                    </a:lnTo>
                    <a:lnTo>
                      <a:pt x="134" y="5236"/>
                    </a:lnTo>
                    <a:lnTo>
                      <a:pt x="1217" y="4611"/>
                    </a:lnTo>
                    <a:close/>
                    <a:moveTo>
                      <a:pt x="2434" y="5746"/>
                    </a:moveTo>
                    <a:lnTo>
                      <a:pt x="2434" y="7428"/>
                    </a:lnTo>
                    <a:lnTo>
                      <a:pt x="1351" y="8053"/>
                    </a:lnTo>
                    <a:lnTo>
                      <a:pt x="1351" y="6372"/>
                    </a:lnTo>
                    <a:lnTo>
                      <a:pt x="2434" y="5746"/>
                    </a:lnTo>
                    <a:close/>
                    <a:moveTo>
                      <a:pt x="1217" y="6449"/>
                    </a:moveTo>
                    <a:lnTo>
                      <a:pt x="1217" y="8132"/>
                    </a:lnTo>
                    <a:lnTo>
                      <a:pt x="134" y="8757"/>
                    </a:lnTo>
                    <a:lnTo>
                      <a:pt x="134" y="7074"/>
                    </a:lnTo>
                    <a:lnTo>
                      <a:pt x="1217" y="6449"/>
                    </a:lnTo>
                    <a:close/>
                    <a:moveTo>
                      <a:pt x="2569" y="0"/>
                    </a:moveTo>
                    <a:lnTo>
                      <a:pt x="0" y="1483"/>
                    </a:lnTo>
                    <a:lnTo>
                      <a:pt x="0" y="8989"/>
                    </a:lnTo>
                    <a:lnTo>
                      <a:pt x="2569" y="7506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6944601" y="3161158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20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6944601" y="3250346"/>
                <a:ext cx="6402" cy="29759"/>
              </a:xfrm>
              <a:custGeom>
                <a:rect b="b" l="l" r="r" t="t"/>
                <a:pathLst>
                  <a:path extrusionOk="0" h="674" w="145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4"/>
                    </a:lnTo>
                    <a:lnTo>
                      <a:pt x="145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6951003" y="3164867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6944601" y="3531201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3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6944601" y="3620344"/>
                <a:ext cx="6402" cy="29803"/>
              </a:xfrm>
              <a:custGeom>
                <a:rect b="b" l="l" r="r" t="t"/>
                <a:pathLst>
                  <a:path extrusionOk="0" h="675" w="145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6951003" y="3534865"/>
                <a:ext cx="154445" cy="115282"/>
              </a:xfrm>
              <a:custGeom>
                <a:rect b="b" l="l" r="r" t="t"/>
                <a:pathLst>
                  <a:path extrusionOk="0" h="2611" w="3498">
                    <a:moveTo>
                      <a:pt x="3497" y="0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7" y="592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8092654" y="2828293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2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8038876" y="2859332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8092654" y="2909401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8092654" y="2990553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8038876" y="3021592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8092654" y="3071705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7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8038876" y="2940484"/>
                <a:ext cx="47861" cy="101904"/>
              </a:xfrm>
              <a:custGeom>
                <a:rect b="b" l="l" r="r" t="t"/>
                <a:pathLst>
                  <a:path extrusionOk="0" h="2308" w="1084">
                    <a:moveTo>
                      <a:pt x="1084" y="0"/>
                    </a:moveTo>
                    <a:lnTo>
                      <a:pt x="1" y="625"/>
                    </a:lnTo>
                    <a:lnTo>
                      <a:pt x="1" y="2307"/>
                    </a:lnTo>
                    <a:lnTo>
                      <a:pt x="1084" y="168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8038876" y="3102701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4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8140427" y="3071705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8092654" y="3145970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5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8086694" y="2859332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8038876" y="2933641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8086694" y="2940484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8038876" y="3014705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8086694" y="3021592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8038876" y="3095857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8086694" y="3102701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4"/>
                    </a:lnTo>
                    <a:lnTo>
                      <a:pt x="74" y="1726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8038876" y="3177009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8140427" y="2990553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8092654" y="3064862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8140427" y="2909401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8092654" y="2983710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8140427" y="282829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8092654" y="2902557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8032960" y="2818005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0"/>
                    </a:moveTo>
                    <a:lnTo>
                      <a:pt x="1" y="1484"/>
                    </a:lnTo>
                    <a:lnTo>
                      <a:pt x="73" y="1526"/>
                    </a:lnTo>
                    <a:lnTo>
                      <a:pt x="2641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8032960" y="2883483"/>
                <a:ext cx="3267" cy="333307"/>
              </a:xfrm>
              <a:custGeom>
                <a:rect b="b" l="l" r="r" t="t"/>
                <a:pathLst>
                  <a:path extrusionOk="0" h="7549" w="74">
                    <a:moveTo>
                      <a:pt x="1" y="1"/>
                    </a:moveTo>
                    <a:lnTo>
                      <a:pt x="1" y="7506"/>
                    </a:lnTo>
                    <a:lnTo>
                      <a:pt x="73" y="7548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8036183" y="2819860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5" y="234"/>
                    </a:moveTo>
                    <a:lnTo>
                      <a:pt x="2435" y="1915"/>
                    </a:lnTo>
                    <a:lnTo>
                      <a:pt x="1353" y="2541"/>
                    </a:lnTo>
                    <a:lnTo>
                      <a:pt x="1353" y="858"/>
                    </a:lnTo>
                    <a:lnTo>
                      <a:pt x="2435" y="234"/>
                    </a:lnTo>
                    <a:close/>
                    <a:moveTo>
                      <a:pt x="1218" y="936"/>
                    </a:moveTo>
                    <a:lnTo>
                      <a:pt x="1218" y="2619"/>
                    </a:lnTo>
                    <a:lnTo>
                      <a:pt x="134" y="3245"/>
                    </a:lnTo>
                    <a:lnTo>
                      <a:pt x="134" y="1562"/>
                    </a:lnTo>
                    <a:lnTo>
                      <a:pt x="1218" y="936"/>
                    </a:lnTo>
                    <a:close/>
                    <a:moveTo>
                      <a:pt x="2435" y="2071"/>
                    </a:moveTo>
                    <a:lnTo>
                      <a:pt x="2435" y="3753"/>
                    </a:lnTo>
                    <a:lnTo>
                      <a:pt x="1353" y="4379"/>
                    </a:lnTo>
                    <a:lnTo>
                      <a:pt x="1353" y="2696"/>
                    </a:lnTo>
                    <a:lnTo>
                      <a:pt x="2435" y="2071"/>
                    </a:lnTo>
                    <a:close/>
                    <a:moveTo>
                      <a:pt x="1218" y="2774"/>
                    </a:moveTo>
                    <a:lnTo>
                      <a:pt x="1218" y="4456"/>
                    </a:lnTo>
                    <a:lnTo>
                      <a:pt x="134" y="5081"/>
                    </a:lnTo>
                    <a:lnTo>
                      <a:pt x="134" y="3399"/>
                    </a:lnTo>
                    <a:lnTo>
                      <a:pt x="1218" y="2774"/>
                    </a:lnTo>
                    <a:close/>
                    <a:moveTo>
                      <a:pt x="2435" y="3909"/>
                    </a:moveTo>
                    <a:lnTo>
                      <a:pt x="2435" y="5591"/>
                    </a:lnTo>
                    <a:lnTo>
                      <a:pt x="1353" y="6217"/>
                    </a:lnTo>
                    <a:lnTo>
                      <a:pt x="1353" y="4534"/>
                    </a:lnTo>
                    <a:lnTo>
                      <a:pt x="2435" y="3909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4" y="6919"/>
                    </a:lnTo>
                    <a:lnTo>
                      <a:pt x="134" y="5237"/>
                    </a:lnTo>
                    <a:lnTo>
                      <a:pt x="1218" y="4611"/>
                    </a:lnTo>
                    <a:close/>
                    <a:moveTo>
                      <a:pt x="2435" y="5746"/>
                    </a:moveTo>
                    <a:lnTo>
                      <a:pt x="2435" y="7429"/>
                    </a:lnTo>
                    <a:lnTo>
                      <a:pt x="1353" y="8054"/>
                    </a:lnTo>
                    <a:lnTo>
                      <a:pt x="1353" y="6372"/>
                    </a:lnTo>
                    <a:lnTo>
                      <a:pt x="2435" y="5746"/>
                    </a:lnTo>
                    <a:close/>
                    <a:moveTo>
                      <a:pt x="1218" y="6449"/>
                    </a:moveTo>
                    <a:lnTo>
                      <a:pt x="1218" y="8132"/>
                    </a:lnTo>
                    <a:lnTo>
                      <a:pt x="134" y="8757"/>
                    </a:lnTo>
                    <a:lnTo>
                      <a:pt x="134" y="7074"/>
                    </a:lnTo>
                    <a:lnTo>
                      <a:pt x="1218" y="6449"/>
                    </a:lnTo>
                    <a:close/>
                    <a:moveTo>
                      <a:pt x="2568" y="0"/>
                    </a:moveTo>
                    <a:lnTo>
                      <a:pt x="0" y="1484"/>
                    </a:lnTo>
                    <a:lnTo>
                      <a:pt x="0" y="8989"/>
                    </a:lnTo>
                    <a:lnTo>
                      <a:pt x="2568" y="7506"/>
                    </a:lnTo>
                    <a:lnTo>
                      <a:pt x="2568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8005100" y="2779107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20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8005100" y="2868295"/>
                <a:ext cx="6446" cy="29759"/>
              </a:xfrm>
              <a:custGeom>
                <a:rect b="b" l="l" r="r" t="t"/>
                <a:pathLst>
                  <a:path extrusionOk="0" h="674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4"/>
                    </a:lnTo>
                    <a:lnTo>
                      <a:pt x="145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8011502" y="2782816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8005100" y="3149149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8005100" y="3238293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8011502" y="3152858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6304655" y="2599318"/>
                <a:ext cx="156830" cy="90557"/>
              </a:xfrm>
              <a:custGeom>
                <a:rect b="b" l="l" r="r" t="t"/>
                <a:pathLst>
                  <a:path extrusionOk="0" h="2051" w="3552">
                    <a:moveTo>
                      <a:pt x="453" y="1"/>
                    </a:moveTo>
                    <a:lnTo>
                      <a:pt x="1" y="261"/>
                    </a:lnTo>
                    <a:lnTo>
                      <a:pt x="3100" y="2050"/>
                    </a:lnTo>
                    <a:lnTo>
                      <a:pt x="3552" y="1790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6304655" y="2352726"/>
                <a:ext cx="20001" cy="258160"/>
              </a:xfrm>
              <a:custGeom>
                <a:rect b="b" l="l" r="r" t="t"/>
                <a:pathLst>
                  <a:path extrusionOk="0" h="5847" w="453">
                    <a:moveTo>
                      <a:pt x="453" y="1"/>
                    </a:moveTo>
                    <a:lnTo>
                      <a:pt x="1" y="262"/>
                    </a:lnTo>
                    <a:lnTo>
                      <a:pt x="1" y="5846"/>
                    </a:lnTo>
                    <a:lnTo>
                      <a:pt x="453" y="5586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6324612" y="2312503"/>
                <a:ext cx="143187" cy="366863"/>
              </a:xfrm>
              <a:custGeom>
                <a:rect b="b" l="l" r="r" t="t"/>
                <a:pathLst>
                  <a:path extrusionOk="0" h="8309" w="3243">
                    <a:moveTo>
                      <a:pt x="1" y="1"/>
                    </a:moveTo>
                    <a:lnTo>
                      <a:pt x="1" y="6436"/>
                    </a:lnTo>
                    <a:lnTo>
                      <a:pt x="3242" y="8308"/>
                    </a:lnTo>
                    <a:lnTo>
                      <a:pt x="3242" y="18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6457820" y="2422355"/>
                <a:ext cx="19957" cy="295689"/>
              </a:xfrm>
              <a:custGeom>
                <a:rect b="b" l="l" r="r" t="t"/>
                <a:pathLst>
                  <a:path extrusionOk="0" h="6697" w="452">
                    <a:moveTo>
                      <a:pt x="452" y="0"/>
                    </a:moveTo>
                    <a:lnTo>
                      <a:pt x="0" y="262"/>
                    </a:lnTo>
                    <a:lnTo>
                      <a:pt x="0" y="6696"/>
                    </a:lnTo>
                    <a:lnTo>
                      <a:pt x="452" y="6436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6288451" y="2324557"/>
                <a:ext cx="189326" cy="109366"/>
              </a:xfrm>
              <a:custGeom>
                <a:rect b="b" l="l" r="r" t="t"/>
                <a:pathLst>
                  <a:path extrusionOk="0" h="2477" w="4288">
                    <a:moveTo>
                      <a:pt x="451" y="1"/>
                    </a:moveTo>
                    <a:lnTo>
                      <a:pt x="0" y="262"/>
                    </a:lnTo>
                    <a:lnTo>
                      <a:pt x="3836" y="2477"/>
                    </a:lnTo>
                    <a:lnTo>
                      <a:pt x="4288" y="2215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rgbClr val="CEE8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6288451" y="2336125"/>
                <a:ext cx="169413" cy="381919"/>
              </a:xfrm>
              <a:custGeom>
                <a:rect b="b" l="l" r="r" t="t"/>
                <a:pathLst>
                  <a:path extrusionOk="0" h="8650" w="3837">
                    <a:moveTo>
                      <a:pt x="368" y="638"/>
                    </a:moveTo>
                    <a:lnTo>
                      <a:pt x="3467" y="2427"/>
                    </a:lnTo>
                    <a:lnTo>
                      <a:pt x="3467" y="8011"/>
                    </a:lnTo>
                    <a:lnTo>
                      <a:pt x="368" y="6222"/>
                    </a:lnTo>
                    <a:lnTo>
                      <a:pt x="368" y="638"/>
                    </a:lnTo>
                    <a:close/>
                    <a:moveTo>
                      <a:pt x="0" y="0"/>
                    </a:moveTo>
                    <a:lnTo>
                      <a:pt x="0" y="6436"/>
                    </a:lnTo>
                    <a:lnTo>
                      <a:pt x="3836" y="8649"/>
                    </a:lnTo>
                    <a:lnTo>
                      <a:pt x="3836" y="2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5579141" y="3188577"/>
                <a:ext cx="69849" cy="66935"/>
              </a:xfrm>
              <a:custGeom>
                <a:rect b="b" l="l" r="r" t="t"/>
                <a:pathLst>
                  <a:path extrusionOk="0" h="1516" w="1582">
                    <a:moveTo>
                      <a:pt x="0" y="0"/>
                    </a:moveTo>
                    <a:lnTo>
                      <a:pt x="0" y="603"/>
                    </a:lnTo>
                    <a:lnTo>
                      <a:pt x="1581" y="1516"/>
                    </a:lnTo>
                    <a:lnTo>
                      <a:pt x="1581" y="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5577286" y="3212552"/>
                <a:ext cx="73514" cy="42519"/>
              </a:xfrm>
              <a:custGeom>
                <a:rect b="b" l="l" r="r" t="t"/>
                <a:pathLst>
                  <a:path extrusionOk="0" h="963" w="1665">
                    <a:moveTo>
                      <a:pt x="211" y="1"/>
                    </a:moveTo>
                    <a:lnTo>
                      <a:pt x="0" y="123"/>
                    </a:lnTo>
                    <a:lnTo>
                      <a:pt x="1453" y="962"/>
                    </a:lnTo>
                    <a:lnTo>
                      <a:pt x="1664" y="840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5577286" y="3183676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1" y="0"/>
                    </a:moveTo>
                    <a:lnTo>
                      <a:pt x="0" y="123"/>
                    </a:lnTo>
                    <a:lnTo>
                      <a:pt x="0" y="777"/>
                    </a:lnTo>
                    <a:lnTo>
                      <a:pt x="211" y="65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5649034" y="3216261"/>
                <a:ext cx="9449" cy="52012"/>
              </a:xfrm>
              <a:custGeom>
                <a:rect b="b" l="l" r="r" t="t"/>
                <a:pathLst>
                  <a:path extrusionOk="0" h="1178" w="214">
                    <a:moveTo>
                      <a:pt x="213" y="1"/>
                    </a:moveTo>
                    <a:lnTo>
                      <a:pt x="1" y="123"/>
                    </a:lnTo>
                    <a:lnTo>
                      <a:pt x="1" y="1177"/>
                    </a:lnTo>
                    <a:lnTo>
                      <a:pt x="213" y="1056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5569648" y="3170475"/>
                <a:ext cx="88835" cy="51261"/>
              </a:xfrm>
              <a:custGeom>
                <a:rect b="b" l="l" r="r" t="t"/>
                <a:pathLst>
                  <a:path extrusionOk="0" h="1161" w="2012">
                    <a:moveTo>
                      <a:pt x="212" y="0"/>
                    </a:moveTo>
                    <a:lnTo>
                      <a:pt x="0" y="122"/>
                    </a:lnTo>
                    <a:lnTo>
                      <a:pt x="1799" y="1160"/>
                    </a:lnTo>
                    <a:lnTo>
                      <a:pt x="2011" y="103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5569648" y="3175817"/>
                <a:ext cx="79430" cy="92455"/>
              </a:xfrm>
              <a:custGeom>
                <a:rect b="b" l="l" r="r" t="t"/>
                <a:pathLst>
                  <a:path extrusionOk="0" h="2094" w="1799">
                    <a:moveTo>
                      <a:pt x="173" y="301"/>
                    </a:moveTo>
                    <a:lnTo>
                      <a:pt x="1626" y="1140"/>
                    </a:lnTo>
                    <a:lnTo>
                      <a:pt x="1626" y="1794"/>
                    </a:lnTo>
                    <a:lnTo>
                      <a:pt x="173" y="955"/>
                    </a:lnTo>
                    <a:lnTo>
                      <a:pt x="173" y="301"/>
                    </a:lnTo>
                    <a:close/>
                    <a:moveTo>
                      <a:pt x="0" y="1"/>
                    </a:moveTo>
                    <a:lnTo>
                      <a:pt x="0" y="1056"/>
                    </a:lnTo>
                    <a:lnTo>
                      <a:pt x="1799" y="2093"/>
                    </a:lnTo>
                    <a:lnTo>
                      <a:pt x="1799" y="10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5761446" y="3293837"/>
                <a:ext cx="69893" cy="67023"/>
              </a:xfrm>
              <a:custGeom>
                <a:rect b="b" l="l" r="r" t="t"/>
                <a:pathLst>
                  <a:path extrusionOk="0" h="1518" w="1583">
                    <a:moveTo>
                      <a:pt x="1" y="0"/>
                    </a:moveTo>
                    <a:lnTo>
                      <a:pt x="1" y="603"/>
                    </a:lnTo>
                    <a:lnTo>
                      <a:pt x="1582" y="1517"/>
                    </a:lnTo>
                    <a:lnTo>
                      <a:pt x="1582" y="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5759592" y="3317811"/>
                <a:ext cx="73514" cy="42519"/>
              </a:xfrm>
              <a:custGeom>
                <a:rect b="b" l="l" r="r" t="t"/>
                <a:pathLst>
                  <a:path extrusionOk="0" h="963" w="1665">
                    <a:moveTo>
                      <a:pt x="212" y="1"/>
                    </a:moveTo>
                    <a:lnTo>
                      <a:pt x="1" y="123"/>
                    </a:lnTo>
                    <a:lnTo>
                      <a:pt x="1454" y="962"/>
                    </a:lnTo>
                    <a:lnTo>
                      <a:pt x="1665" y="840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5759592" y="3288936"/>
                <a:ext cx="9404" cy="34351"/>
              </a:xfrm>
              <a:custGeom>
                <a:rect b="b" l="l" r="r" t="t"/>
                <a:pathLst>
                  <a:path extrusionOk="0" h="778" w="213">
                    <a:moveTo>
                      <a:pt x="212" y="0"/>
                    </a:moveTo>
                    <a:lnTo>
                      <a:pt x="1" y="123"/>
                    </a:lnTo>
                    <a:lnTo>
                      <a:pt x="1" y="777"/>
                    </a:lnTo>
                    <a:lnTo>
                      <a:pt x="212" y="65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5831384" y="3321609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2" y="0"/>
                    </a:moveTo>
                    <a:lnTo>
                      <a:pt x="0" y="121"/>
                    </a:lnTo>
                    <a:lnTo>
                      <a:pt x="0" y="1176"/>
                    </a:lnTo>
                    <a:lnTo>
                      <a:pt x="212" y="105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5751998" y="3275734"/>
                <a:ext cx="88747" cy="51261"/>
              </a:xfrm>
              <a:custGeom>
                <a:rect b="b" l="l" r="r" t="t"/>
                <a:pathLst>
                  <a:path extrusionOk="0" h="1161" w="2010">
                    <a:moveTo>
                      <a:pt x="211" y="1"/>
                    </a:moveTo>
                    <a:lnTo>
                      <a:pt x="0" y="122"/>
                    </a:lnTo>
                    <a:lnTo>
                      <a:pt x="1798" y="1160"/>
                    </a:lnTo>
                    <a:lnTo>
                      <a:pt x="2010" y="1039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5751998" y="3281077"/>
                <a:ext cx="79430" cy="92499"/>
              </a:xfrm>
              <a:custGeom>
                <a:rect b="b" l="l" r="r" t="t"/>
                <a:pathLst>
                  <a:path extrusionOk="0" h="2095" w="1799">
                    <a:moveTo>
                      <a:pt x="173" y="301"/>
                    </a:moveTo>
                    <a:lnTo>
                      <a:pt x="1626" y="1140"/>
                    </a:lnTo>
                    <a:lnTo>
                      <a:pt x="1626" y="1794"/>
                    </a:lnTo>
                    <a:lnTo>
                      <a:pt x="173" y="955"/>
                    </a:lnTo>
                    <a:lnTo>
                      <a:pt x="173" y="301"/>
                    </a:lnTo>
                    <a:close/>
                    <a:moveTo>
                      <a:pt x="0" y="1"/>
                    </a:moveTo>
                    <a:lnTo>
                      <a:pt x="0" y="1056"/>
                    </a:lnTo>
                    <a:lnTo>
                      <a:pt x="1798" y="2094"/>
                    </a:lnTo>
                    <a:lnTo>
                      <a:pt x="1798" y="10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5943796" y="3399140"/>
                <a:ext cx="69805" cy="66979"/>
              </a:xfrm>
              <a:custGeom>
                <a:rect b="b" l="l" r="r" t="t"/>
                <a:pathLst>
                  <a:path extrusionOk="0" h="1517" w="1581">
                    <a:moveTo>
                      <a:pt x="1" y="0"/>
                    </a:moveTo>
                    <a:lnTo>
                      <a:pt x="1" y="604"/>
                    </a:lnTo>
                    <a:lnTo>
                      <a:pt x="1581" y="1516"/>
                    </a:lnTo>
                    <a:lnTo>
                      <a:pt x="1581" y="9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5941942" y="3423159"/>
                <a:ext cx="73514" cy="42431"/>
              </a:xfrm>
              <a:custGeom>
                <a:rect b="b" l="l" r="r" t="t"/>
                <a:pathLst>
                  <a:path extrusionOk="0" h="961" w="1665">
                    <a:moveTo>
                      <a:pt x="212" y="0"/>
                    </a:moveTo>
                    <a:lnTo>
                      <a:pt x="1" y="122"/>
                    </a:lnTo>
                    <a:lnTo>
                      <a:pt x="1454" y="961"/>
                    </a:lnTo>
                    <a:lnTo>
                      <a:pt x="1665" y="83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5941942" y="3394195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2" y="0"/>
                    </a:moveTo>
                    <a:lnTo>
                      <a:pt x="1" y="123"/>
                    </a:lnTo>
                    <a:lnTo>
                      <a:pt x="1" y="778"/>
                    </a:lnTo>
                    <a:lnTo>
                      <a:pt x="212" y="656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6013734" y="3426868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1" y="0"/>
                    </a:moveTo>
                    <a:lnTo>
                      <a:pt x="0" y="122"/>
                    </a:lnTo>
                    <a:lnTo>
                      <a:pt x="0" y="1176"/>
                    </a:lnTo>
                    <a:lnTo>
                      <a:pt x="211" y="105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5934303" y="3380994"/>
                <a:ext cx="88791" cy="51261"/>
              </a:xfrm>
              <a:custGeom>
                <a:rect b="b" l="l" r="r" t="t"/>
                <a:pathLst>
                  <a:path extrusionOk="0" h="1161" w="2011">
                    <a:moveTo>
                      <a:pt x="212" y="1"/>
                    </a:moveTo>
                    <a:lnTo>
                      <a:pt x="1" y="123"/>
                    </a:lnTo>
                    <a:lnTo>
                      <a:pt x="1799" y="1161"/>
                    </a:lnTo>
                    <a:lnTo>
                      <a:pt x="2010" y="1039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5934303" y="3386424"/>
                <a:ext cx="79475" cy="92411"/>
              </a:xfrm>
              <a:custGeom>
                <a:rect b="b" l="l" r="r" t="t"/>
                <a:pathLst>
                  <a:path extrusionOk="0" h="2093" w="1800">
                    <a:moveTo>
                      <a:pt x="174" y="299"/>
                    </a:moveTo>
                    <a:lnTo>
                      <a:pt x="1627" y="1138"/>
                    </a:lnTo>
                    <a:lnTo>
                      <a:pt x="1627" y="1793"/>
                    </a:lnTo>
                    <a:lnTo>
                      <a:pt x="174" y="954"/>
                    </a:lnTo>
                    <a:lnTo>
                      <a:pt x="174" y="299"/>
                    </a:lnTo>
                    <a:close/>
                    <a:moveTo>
                      <a:pt x="1" y="0"/>
                    </a:moveTo>
                    <a:lnTo>
                      <a:pt x="1" y="1054"/>
                    </a:lnTo>
                    <a:lnTo>
                      <a:pt x="1799" y="2092"/>
                    </a:lnTo>
                    <a:lnTo>
                      <a:pt x="1799" y="10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6126102" y="3504400"/>
                <a:ext cx="69849" cy="66979"/>
              </a:xfrm>
              <a:custGeom>
                <a:rect b="b" l="l" r="r" t="t"/>
                <a:pathLst>
                  <a:path extrusionOk="0" h="1517" w="1582">
                    <a:moveTo>
                      <a:pt x="0" y="0"/>
                    </a:moveTo>
                    <a:lnTo>
                      <a:pt x="0" y="604"/>
                    </a:lnTo>
                    <a:lnTo>
                      <a:pt x="1582" y="1516"/>
                    </a:lnTo>
                    <a:lnTo>
                      <a:pt x="1582" y="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6124292" y="3528419"/>
                <a:ext cx="73514" cy="42431"/>
              </a:xfrm>
              <a:custGeom>
                <a:rect b="b" l="l" r="r" t="t"/>
                <a:pathLst>
                  <a:path extrusionOk="0" h="961" w="1665">
                    <a:moveTo>
                      <a:pt x="212" y="0"/>
                    </a:moveTo>
                    <a:lnTo>
                      <a:pt x="0" y="123"/>
                    </a:lnTo>
                    <a:lnTo>
                      <a:pt x="1453" y="961"/>
                    </a:lnTo>
                    <a:lnTo>
                      <a:pt x="1665" y="839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6124292" y="3499499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2" y="1"/>
                    </a:moveTo>
                    <a:lnTo>
                      <a:pt x="0" y="122"/>
                    </a:lnTo>
                    <a:lnTo>
                      <a:pt x="0" y="778"/>
                    </a:lnTo>
                    <a:lnTo>
                      <a:pt x="212" y="655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6196084" y="3532128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1" y="0"/>
                    </a:moveTo>
                    <a:lnTo>
                      <a:pt x="0" y="123"/>
                    </a:lnTo>
                    <a:lnTo>
                      <a:pt x="0" y="1177"/>
                    </a:lnTo>
                    <a:lnTo>
                      <a:pt x="211" y="105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6116653" y="3486253"/>
                <a:ext cx="88791" cy="51305"/>
              </a:xfrm>
              <a:custGeom>
                <a:rect b="b" l="l" r="r" t="t"/>
                <a:pathLst>
                  <a:path extrusionOk="0" h="1162" w="2011">
                    <a:moveTo>
                      <a:pt x="212" y="1"/>
                    </a:moveTo>
                    <a:lnTo>
                      <a:pt x="1" y="123"/>
                    </a:lnTo>
                    <a:lnTo>
                      <a:pt x="1799" y="1162"/>
                    </a:lnTo>
                    <a:lnTo>
                      <a:pt x="2010" y="1039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6116653" y="3491684"/>
                <a:ext cx="79475" cy="92411"/>
              </a:xfrm>
              <a:custGeom>
                <a:rect b="b" l="l" r="r" t="t"/>
                <a:pathLst>
                  <a:path extrusionOk="0" h="2093" w="1800">
                    <a:moveTo>
                      <a:pt x="173" y="299"/>
                    </a:moveTo>
                    <a:lnTo>
                      <a:pt x="1626" y="1138"/>
                    </a:lnTo>
                    <a:lnTo>
                      <a:pt x="1626" y="1793"/>
                    </a:lnTo>
                    <a:lnTo>
                      <a:pt x="173" y="955"/>
                    </a:lnTo>
                    <a:lnTo>
                      <a:pt x="173" y="299"/>
                    </a:lnTo>
                    <a:close/>
                    <a:moveTo>
                      <a:pt x="1" y="0"/>
                    </a:moveTo>
                    <a:lnTo>
                      <a:pt x="1" y="1054"/>
                    </a:lnTo>
                    <a:lnTo>
                      <a:pt x="1799" y="2093"/>
                    </a:lnTo>
                    <a:lnTo>
                      <a:pt x="1799" y="10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6252466" y="2267556"/>
                <a:ext cx="253126" cy="146189"/>
              </a:xfrm>
              <a:custGeom>
                <a:rect b="b" l="l" r="r" t="t"/>
                <a:pathLst>
                  <a:path extrusionOk="0" h="3311" w="5733">
                    <a:moveTo>
                      <a:pt x="230" y="1"/>
                    </a:moveTo>
                    <a:lnTo>
                      <a:pt x="1" y="133"/>
                    </a:lnTo>
                    <a:lnTo>
                      <a:pt x="5504" y="3310"/>
                    </a:lnTo>
                    <a:lnTo>
                      <a:pt x="5733" y="3179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6495482" y="2407873"/>
                <a:ext cx="10111" cy="46890"/>
              </a:xfrm>
              <a:custGeom>
                <a:rect b="b" l="l" r="r" t="t"/>
                <a:pathLst>
                  <a:path extrusionOk="0" h="1062" w="229">
                    <a:moveTo>
                      <a:pt x="229" y="1"/>
                    </a:moveTo>
                    <a:lnTo>
                      <a:pt x="0" y="132"/>
                    </a:lnTo>
                    <a:lnTo>
                      <a:pt x="0" y="1061"/>
                    </a:lnTo>
                    <a:lnTo>
                      <a:pt x="229" y="929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6252466" y="2273384"/>
                <a:ext cx="243060" cy="181378"/>
              </a:xfrm>
              <a:custGeom>
                <a:rect b="b" l="l" r="r" t="t"/>
                <a:pathLst>
                  <a:path extrusionOk="0" h="4108" w="5505">
                    <a:moveTo>
                      <a:pt x="1" y="1"/>
                    </a:moveTo>
                    <a:lnTo>
                      <a:pt x="1" y="931"/>
                    </a:lnTo>
                    <a:lnTo>
                      <a:pt x="5504" y="4107"/>
                    </a:lnTo>
                    <a:lnTo>
                      <a:pt x="5504" y="3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7352438" y="2922338"/>
                <a:ext cx="139345" cy="87289"/>
              </a:xfrm>
              <a:custGeom>
                <a:rect b="b" l="l" r="r" t="t"/>
                <a:pathLst>
                  <a:path extrusionOk="0" h="1977" w="3156">
                    <a:moveTo>
                      <a:pt x="1230" y="1"/>
                    </a:moveTo>
                    <a:cubicBezTo>
                      <a:pt x="1218" y="1"/>
                      <a:pt x="1205" y="3"/>
                      <a:pt x="1191" y="9"/>
                    </a:cubicBezTo>
                    <a:cubicBezTo>
                      <a:pt x="1071" y="55"/>
                      <a:pt x="860" y="177"/>
                      <a:pt x="860" y="299"/>
                    </a:cubicBezTo>
                    <a:lnTo>
                      <a:pt x="860" y="458"/>
                    </a:lnTo>
                    <a:cubicBezTo>
                      <a:pt x="860" y="458"/>
                      <a:pt x="477" y="807"/>
                      <a:pt x="347" y="989"/>
                    </a:cubicBezTo>
                    <a:cubicBezTo>
                      <a:pt x="218" y="1172"/>
                      <a:pt x="1" y="1681"/>
                      <a:pt x="1" y="1681"/>
                    </a:cubicBezTo>
                    <a:cubicBezTo>
                      <a:pt x="342" y="1878"/>
                      <a:pt x="789" y="1977"/>
                      <a:pt x="1236" y="1977"/>
                    </a:cubicBezTo>
                    <a:cubicBezTo>
                      <a:pt x="1684" y="1977"/>
                      <a:pt x="2130" y="1878"/>
                      <a:pt x="2471" y="1681"/>
                    </a:cubicBezTo>
                    <a:cubicBezTo>
                      <a:pt x="3154" y="1288"/>
                      <a:pt x="3155" y="647"/>
                      <a:pt x="2471" y="255"/>
                    </a:cubicBezTo>
                    <a:cubicBezTo>
                      <a:pt x="2258" y="133"/>
                      <a:pt x="1990" y="101"/>
                      <a:pt x="1770" y="101"/>
                    </a:cubicBezTo>
                    <a:cubicBezTo>
                      <a:pt x="1530" y="101"/>
                      <a:pt x="1346" y="138"/>
                      <a:pt x="1346" y="138"/>
                    </a:cubicBezTo>
                    <a:cubicBezTo>
                      <a:pt x="1346" y="138"/>
                      <a:pt x="1319" y="1"/>
                      <a:pt x="1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7519511" y="2357892"/>
                <a:ext cx="83492" cy="936077"/>
              </a:xfrm>
              <a:custGeom>
                <a:rect b="b" l="l" r="r" t="t"/>
                <a:pathLst>
                  <a:path extrusionOk="0" h="21201" w="1891">
                    <a:moveTo>
                      <a:pt x="259" y="1"/>
                    </a:moveTo>
                    <a:cubicBezTo>
                      <a:pt x="204" y="1"/>
                      <a:pt x="152" y="2"/>
                      <a:pt x="110" y="3"/>
                    </a:cubicBezTo>
                    <a:cubicBezTo>
                      <a:pt x="46" y="5"/>
                      <a:pt x="0" y="65"/>
                      <a:pt x="14" y="128"/>
                    </a:cubicBezTo>
                    <a:cubicBezTo>
                      <a:pt x="69" y="376"/>
                      <a:pt x="214" y="939"/>
                      <a:pt x="396" y="1044"/>
                    </a:cubicBezTo>
                    <a:cubicBezTo>
                      <a:pt x="731" y="1236"/>
                      <a:pt x="932" y="1585"/>
                      <a:pt x="932" y="1965"/>
                    </a:cubicBezTo>
                    <a:lnTo>
                      <a:pt x="932" y="18886"/>
                    </a:lnTo>
                    <a:cubicBezTo>
                      <a:pt x="932" y="18886"/>
                      <a:pt x="1033" y="19786"/>
                      <a:pt x="526" y="19993"/>
                    </a:cubicBezTo>
                    <a:cubicBezTo>
                      <a:pt x="179" y="20135"/>
                      <a:pt x="104" y="20328"/>
                      <a:pt x="61" y="20775"/>
                    </a:cubicBezTo>
                    <a:cubicBezTo>
                      <a:pt x="35" y="21046"/>
                      <a:pt x="157" y="21200"/>
                      <a:pt x="383" y="21200"/>
                    </a:cubicBezTo>
                    <a:cubicBezTo>
                      <a:pt x="509" y="21200"/>
                      <a:pt x="669" y="21152"/>
                      <a:pt x="853" y="21048"/>
                    </a:cubicBezTo>
                    <a:cubicBezTo>
                      <a:pt x="1268" y="20812"/>
                      <a:pt x="1754" y="20476"/>
                      <a:pt x="1819" y="19582"/>
                    </a:cubicBezTo>
                    <a:cubicBezTo>
                      <a:pt x="1890" y="18599"/>
                      <a:pt x="1714" y="4628"/>
                      <a:pt x="1677" y="1697"/>
                    </a:cubicBezTo>
                    <a:cubicBezTo>
                      <a:pt x="1672" y="1375"/>
                      <a:pt x="1522" y="1072"/>
                      <a:pt x="1266" y="875"/>
                    </a:cubicBezTo>
                    <a:cubicBezTo>
                      <a:pt x="1081" y="731"/>
                      <a:pt x="848" y="217"/>
                      <a:pt x="848" y="131"/>
                    </a:cubicBezTo>
                    <a:cubicBezTo>
                      <a:pt x="847" y="21"/>
                      <a:pt x="511" y="1"/>
                      <a:pt x="2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7521277" y="3247565"/>
                <a:ext cx="35631" cy="43799"/>
              </a:xfrm>
              <a:custGeom>
                <a:rect b="b" l="l" r="r" t="t"/>
                <a:pathLst>
                  <a:path extrusionOk="0" h="992" w="807">
                    <a:moveTo>
                      <a:pt x="481" y="0"/>
                    </a:moveTo>
                    <a:cubicBezTo>
                      <a:pt x="437" y="0"/>
                      <a:pt x="392" y="10"/>
                      <a:pt x="350" y="31"/>
                    </a:cubicBezTo>
                    <a:cubicBezTo>
                      <a:pt x="149" y="130"/>
                      <a:pt x="86" y="392"/>
                      <a:pt x="78" y="534"/>
                    </a:cubicBezTo>
                    <a:cubicBezTo>
                      <a:pt x="78" y="534"/>
                      <a:pt x="1" y="850"/>
                      <a:pt x="202" y="962"/>
                    </a:cubicBezTo>
                    <a:cubicBezTo>
                      <a:pt x="235" y="981"/>
                      <a:pt x="275" y="992"/>
                      <a:pt x="319" y="992"/>
                    </a:cubicBezTo>
                    <a:cubicBezTo>
                      <a:pt x="481" y="992"/>
                      <a:pt x="690" y="838"/>
                      <a:pt x="771" y="350"/>
                    </a:cubicBezTo>
                    <a:cubicBezTo>
                      <a:pt x="806" y="140"/>
                      <a:pt x="648" y="0"/>
                      <a:pt x="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6613236" y="1097691"/>
                <a:ext cx="1502951" cy="1437252"/>
              </a:xfrm>
              <a:custGeom>
                <a:rect b="b" l="l" r="r" t="t"/>
                <a:pathLst>
                  <a:path extrusionOk="0" h="32552" w="34040">
                    <a:moveTo>
                      <a:pt x="6596" y="0"/>
                    </a:moveTo>
                    <a:lnTo>
                      <a:pt x="1" y="16706"/>
                    </a:lnTo>
                    <a:lnTo>
                      <a:pt x="27442" y="32551"/>
                    </a:lnTo>
                    <a:lnTo>
                      <a:pt x="34039" y="15844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6605686" y="1094601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0"/>
                    </a:moveTo>
                    <a:lnTo>
                      <a:pt x="0" y="16706"/>
                    </a:lnTo>
                    <a:lnTo>
                      <a:pt x="340" y="16841"/>
                    </a:lnTo>
                    <a:lnTo>
                      <a:pt x="6938" y="136"/>
                    </a:lnTo>
                    <a:lnTo>
                      <a:pt x="65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6706619" y="1152926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9" y="135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6807596" y="1211207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6908484" y="1269268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9" y="135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7009461" y="1327549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7110482" y="1386051"/>
                <a:ext cx="306374" cy="743661"/>
              </a:xfrm>
              <a:custGeom>
                <a:rect b="b" l="l" r="r" t="t"/>
                <a:pathLst>
                  <a:path extrusionOk="0" h="16843" w="6939">
                    <a:moveTo>
                      <a:pt x="6599" y="1"/>
                    </a:moveTo>
                    <a:lnTo>
                      <a:pt x="1" y="16707"/>
                    </a:lnTo>
                    <a:lnTo>
                      <a:pt x="342" y="16842"/>
                    </a:lnTo>
                    <a:lnTo>
                      <a:pt x="6938" y="136"/>
                    </a:lnTo>
                    <a:lnTo>
                      <a:pt x="6599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7211503" y="1444377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1"/>
                    </a:moveTo>
                    <a:lnTo>
                      <a:pt x="0" y="16707"/>
                    </a:lnTo>
                    <a:lnTo>
                      <a:pt x="340" y="16841"/>
                    </a:lnTo>
                    <a:lnTo>
                      <a:pt x="6937" y="135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7312347" y="1502393"/>
                <a:ext cx="306374" cy="743661"/>
              </a:xfrm>
              <a:custGeom>
                <a:rect b="b" l="l" r="r" t="t"/>
                <a:pathLst>
                  <a:path extrusionOk="0" h="16843" w="6939">
                    <a:moveTo>
                      <a:pt x="6599" y="1"/>
                    </a:moveTo>
                    <a:lnTo>
                      <a:pt x="1" y="16707"/>
                    </a:lnTo>
                    <a:lnTo>
                      <a:pt x="342" y="16842"/>
                    </a:lnTo>
                    <a:lnTo>
                      <a:pt x="6938" y="135"/>
                    </a:lnTo>
                    <a:lnTo>
                      <a:pt x="6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7413412" y="1560984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1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7514301" y="1619000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1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7615277" y="1677325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1"/>
                    </a:moveTo>
                    <a:lnTo>
                      <a:pt x="0" y="16706"/>
                    </a:lnTo>
                    <a:lnTo>
                      <a:pt x="340" y="16841"/>
                    </a:lnTo>
                    <a:lnTo>
                      <a:pt x="6938" y="135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7716298" y="1735872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9" y="0"/>
                    </a:moveTo>
                    <a:lnTo>
                      <a:pt x="1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7817275" y="1794109"/>
                <a:ext cx="306374" cy="743616"/>
              </a:xfrm>
              <a:custGeom>
                <a:rect b="b" l="l" r="r" t="t"/>
                <a:pathLst>
                  <a:path extrusionOk="0" h="16842" w="6939">
                    <a:moveTo>
                      <a:pt x="6598" y="1"/>
                    </a:moveTo>
                    <a:lnTo>
                      <a:pt x="1" y="16707"/>
                    </a:lnTo>
                    <a:lnTo>
                      <a:pt x="340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6349955" y="1392718"/>
                <a:ext cx="1204392" cy="1414911"/>
              </a:xfrm>
              <a:custGeom>
                <a:rect b="b" l="l" r="r" t="t"/>
                <a:pathLst>
                  <a:path extrusionOk="0" h="32046" w="27278">
                    <a:moveTo>
                      <a:pt x="23992" y="0"/>
                    </a:moveTo>
                    <a:lnTo>
                      <a:pt x="1" y="13577"/>
                    </a:lnTo>
                    <a:lnTo>
                      <a:pt x="10076" y="32046"/>
                    </a:lnTo>
                    <a:lnTo>
                      <a:pt x="27278" y="22115"/>
                    </a:lnTo>
                    <a:lnTo>
                      <a:pt x="239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6346290" y="1990367"/>
                <a:ext cx="451989" cy="819426"/>
              </a:xfrm>
              <a:custGeom>
                <a:rect b="b" l="l" r="r" t="t"/>
                <a:pathLst>
                  <a:path extrusionOk="0" h="18559" w="10237">
                    <a:moveTo>
                      <a:pt x="163" y="1"/>
                    </a:moveTo>
                    <a:lnTo>
                      <a:pt x="1" y="90"/>
                    </a:lnTo>
                    <a:lnTo>
                      <a:pt x="10075" y="18559"/>
                    </a:lnTo>
                    <a:lnTo>
                      <a:pt x="10236" y="18471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6498307" y="1904225"/>
                <a:ext cx="451150" cy="818102"/>
              </a:xfrm>
              <a:custGeom>
                <a:rect b="b" l="l" r="r" t="t"/>
                <a:pathLst>
                  <a:path extrusionOk="0" h="18529" w="10218">
                    <a:moveTo>
                      <a:pt x="161" y="1"/>
                    </a:moveTo>
                    <a:lnTo>
                      <a:pt x="0" y="91"/>
                    </a:lnTo>
                    <a:lnTo>
                      <a:pt x="10060" y="18528"/>
                    </a:lnTo>
                    <a:lnTo>
                      <a:pt x="10115" y="18498"/>
                    </a:lnTo>
                    <a:lnTo>
                      <a:pt x="10218" y="1844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6650236" y="1818260"/>
                <a:ext cx="450532" cy="816777"/>
              </a:xfrm>
              <a:custGeom>
                <a:rect b="b" l="l" r="r" t="t"/>
                <a:pathLst>
                  <a:path extrusionOk="0" h="18499" w="10204">
                    <a:moveTo>
                      <a:pt x="160" y="0"/>
                    </a:moveTo>
                    <a:lnTo>
                      <a:pt x="1" y="90"/>
                    </a:lnTo>
                    <a:lnTo>
                      <a:pt x="10043" y="18498"/>
                    </a:lnTo>
                    <a:lnTo>
                      <a:pt x="10203" y="18407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6802121" y="1732251"/>
                <a:ext cx="449782" cy="815497"/>
              </a:xfrm>
              <a:custGeom>
                <a:rect b="b" l="l" r="r" t="t"/>
                <a:pathLst>
                  <a:path extrusionOk="0" h="18470" w="10187">
                    <a:moveTo>
                      <a:pt x="162" y="0"/>
                    </a:moveTo>
                    <a:lnTo>
                      <a:pt x="82" y="46"/>
                    </a:lnTo>
                    <a:lnTo>
                      <a:pt x="1" y="90"/>
                    </a:lnTo>
                    <a:lnTo>
                      <a:pt x="10027" y="18470"/>
                    </a:lnTo>
                    <a:lnTo>
                      <a:pt x="10187" y="1838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6954094" y="1646242"/>
                <a:ext cx="448987" cy="814172"/>
              </a:xfrm>
              <a:custGeom>
                <a:rect b="b" l="l" r="r" t="t"/>
                <a:pathLst>
                  <a:path extrusionOk="0" h="18440" w="10169">
                    <a:moveTo>
                      <a:pt x="160" y="1"/>
                    </a:moveTo>
                    <a:lnTo>
                      <a:pt x="0" y="93"/>
                    </a:lnTo>
                    <a:lnTo>
                      <a:pt x="10009" y="18440"/>
                    </a:lnTo>
                    <a:lnTo>
                      <a:pt x="10169" y="1835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7105978" y="1560365"/>
                <a:ext cx="448369" cy="812759"/>
              </a:xfrm>
              <a:custGeom>
                <a:rect b="b" l="l" r="r" t="t"/>
                <a:pathLst>
                  <a:path extrusionOk="0" h="18408" w="10155">
                    <a:moveTo>
                      <a:pt x="160" y="1"/>
                    </a:moveTo>
                    <a:lnTo>
                      <a:pt x="80" y="45"/>
                    </a:lnTo>
                    <a:lnTo>
                      <a:pt x="0" y="90"/>
                    </a:lnTo>
                    <a:lnTo>
                      <a:pt x="9994" y="18408"/>
                    </a:lnTo>
                    <a:lnTo>
                      <a:pt x="10155" y="1831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7257907" y="1474356"/>
                <a:ext cx="225487" cy="417506"/>
              </a:xfrm>
              <a:custGeom>
                <a:rect b="b" l="l" r="r" t="t"/>
                <a:pathLst>
                  <a:path extrusionOk="0" h="9456" w="5107">
                    <a:moveTo>
                      <a:pt x="160" y="1"/>
                    </a:moveTo>
                    <a:lnTo>
                      <a:pt x="80" y="45"/>
                    </a:lnTo>
                    <a:lnTo>
                      <a:pt x="0" y="91"/>
                    </a:lnTo>
                    <a:lnTo>
                      <a:pt x="5107" y="9455"/>
                    </a:lnTo>
                    <a:lnTo>
                      <a:pt x="5107" y="9455"/>
                    </a:lnTo>
                    <a:lnTo>
                      <a:pt x="5030" y="8929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8286086" y="2362572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957" y="1"/>
                    </a:moveTo>
                    <a:lnTo>
                      <a:pt x="1" y="552"/>
                    </a:lnTo>
                    <a:lnTo>
                      <a:pt x="200" y="667"/>
                    </a:lnTo>
                    <a:lnTo>
                      <a:pt x="1156" y="115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8286086" y="2386900"/>
                <a:ext cx="8875" cy="53910"/>
              </a:xfrm>
              <a:custGeom>
                <a:rect b="b" l="l" r="r" t="t"/>
                <a:pathLst>
                  <a:path extrusionOk="0" h="1221" w="201">
                    <a:moveTo>
                      <a:pt x="1" y="1"/>
                    </a:moveTo>
                    <a:lnTo>
                      <a:pt x="1" y="1105"/>
                    </a:lnTo>
                    <a:lnTo>
                      <a:pt x="200" y="1220"/>
                    </a:lnTo>
                    <a:lnTo>
                      <a:pt x="200" y="1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8294917" y="2367650"/>
                <a:ext cx="42254" cy="73161"/>
              </a:xfrm>
              <a:custGeom>
                <a:rect b="b" l="l" r="r" t="t"/>
                <a:pathLst>
                  <a:path extrusionOk="0" h="1657" w="957">
                    <a:moveTo>
                      <a:pt x="956" y="0"/>
                    </a:moveTo>
                    <a:lnTo>
                      <a:pt x="0" y="552"/>
                    </a:lnTo>
                    <a:lnTo>
                      <a:pt x="0" y="1656"/>
                    </a:lnTo>
                    <a:lnTo>
                      <a:pt x="956" y="1104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8311783" y="2398468"/>
                <a:ext cx="76605" cy="50820"/>
              </a:xfrm>
              <a:custGeom>
                <a:rect b="b" l="l" r="r" t="t"/>
                <a:pathLst>
                  <a:path extrusionOk="0" h="1151" w="1735">
                    <a:moveTo>
                      <a:pt x="155" y="0"/>
                    </a:moveTo>
                    <a:cubicBezTo>
                      <a:pt x="117" y="0"/>
                      <a:pt x="70" y="35"/>
                      <a:pt x="39" y="89"/>
                    </a:cubicBezTo>
                    <a:cubicBezTo>
                      <a:pt x="0" y="158"/>
                      <a:pt x="0" y="231"/>
                      <a:pt x="39" y="253"/>
                    </a:cubicBezTo>
                    <a:lnTo>
                      <a:pt x="1592" y="1151"/>
                    </a:lnTo>
                    <a:cubicBezTo>
                      <a:pt x="1552" y="1127"/>
                      <a:pt x="1552" y="1054"/>
                      <a:pt x="1592" y="986"/>
                    </a:cubicBezTo>
                    <a:cubicBezTo>
                      <a:pt x="1624" y="931"/>
                      <a:pt x="1670" y="897"/>
                      <a:pt x="1708" y="897"/>
                    </a:cubicBezTo>
                    <a:cubicBezTo>
                      <a:pt x="1717" y="897"/>
                      <a:pt x="1726" y="899"/>
                      <a:pt x="1734" y="903"/>
                    </a:cubicBezTo>
                    <a:lnTo>
                      <a:pt x="181" y="7"/>
                    </a:lnTo>
                    <a:cubicBezTo>
                      <a:pt x="173" y="2"/>
                      <a:pt x="164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8379734" y="2438029"/>
                <a:ext cx="9758" cy="11568"/>
              </a:xfrm>
              <a:custGeom>
                <a:rect b="b" l="l" r="r" t="t"/>
                <a:pathLst>
                  <a:path extrusionOk="0" h="262" w="221">
                    <a:moveTo>
                      <a:pt x="155" y="1"/>
                    </a:moveTo>
                    <a:cubicBezTo>
                      <a:pt x="118" y="1"/>
                      <a:pt x="71" y="35"/>
                      <a:pt x="39" y="90"/>
                    </a:cubicBezTo>
                    <a:cubicBezTo>
                      <a:pt x="0" y="158"/>
                      <a:pt x="0" y="231"/>
                      <a:pt x="39" y="255"/>
                    </a:cubicBezTo>
                    <a:cubicBezTo>
                      <a:pt x="46" y="259"/>
                      <a:pt x="55" y="261"/>
                      <a:pt x="64" y="261"/>
                    </a:cubicBezTo>
                    <a:cubicBezTo>
                      <a:pt x="103" y="261"/>
                      <a:pt x="150" y="226"/>
                      <a:pt x="181" y="172"/>
                    </a:cubicBezTo>
                    <a:cubicBezTo>
                      <a:pt x="221" y="104"/>
                      <a:pt x="221" y="31"/>
                      <a:pt x="181" y="7"/>
                    </a:cubicBezTo>
                    <a:cubicBezTo>
                      <a:pt x="173" y="3"/>
                      <a:pt x="165" y="1"/>
                      <a:pt x="155" y="1"/>
                    </a:cubicBezTo>
                    <a:close/>
                  </a:path>
                </a:pathLst>
              </a:custGeom>
              <a:solidFill>
                <a:srgbClr val="003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8376422" y="2380189"/>
                <a:ext cx="12628" cy="69364"/>
              </a:xfrm>
              <a:custGeom>
                <a:rect b="b" l="l" r="r" t="t"/>
                <a:pathLst>
                  <a:path extrusionOk="0" h="1571" w="286">
                    <a:moveTo>
                      <a:pt x="1" y="1"/>
                    </a:moveTo>
                    <a:lnTo>
                      <a:pt x="1" y="1300"/>
                    </a:lnTo>
                    <a:cubicBezTo>
                      <a:pt x="1" y="1345"/>
                      <a:pt x="65" y="1570"/>
                      <a:pt x="143" y="1570"/>
                    </a:cubicBezTo>
                    <a:cubicBezTo>
                      <a:pt x="222" y="1570"/>
                      <a:pt x="285" y="1534"/>
                      <a:pt x="285" y="1489"/>
                    </a:cubicBezTo>
                    <a:lnTo>
                      <a:pt x="285" y="1"/>
                    </a:lnTo>
                    <a:cubicBezTo>
                      <a:pt x="285" y="46"/>
                      <a:pt x="222" y="84"/>
                      <a:pt x="143" y="84"/>
                    </a:cubicBezTo>
                    <a:cubicBezTo>
                      <a:pt x="65" y="84"/>
                      <a:pt x="1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8365031" y="2325837"/>
                <a:ext cx="64816" cy="74265"/>
              </a:xfrm>
              <a:custGeom>
                <a:rect b="b" l="l" r="r" t="t"/>
                <a:pathLst>
                  <a:path extrusionOk="0" h="1682" w="1468">
                    <a:moveTo>
                      <a:pt x="1" y="1"/>
                    </a:moveTo>
                    <a:lnTo>
                      <a:pt x="1" y="1258"/>
                    </a:lnTo>
                    <a:cubicBezTo>
                      <a:pt x="1" y="1491"/>
                      <a:pt x="330" y="1681"/>
                      <a:pt x="735" y="1681"/>
                    </a:cubicBezTo>
                    <a:cubicBezTo>
                      <a:pt x="1140" y="1681"/>
                      <a:pt x="1467" y="1491"/>
                      <a:pt x="1467" y="1258"/>
                    </a:cubicBezTo>
                    <a:lnTo>
                      <a:pt x="1467" y="431"/>
                    </a:lnTo>
                    <a:cubicBezTo>
                      <a:pt x="1467" y="508"/>
                      <a:pt x="1432" y="534"/>
                      <a:pt x="1371" y="534"/>
                    </a:cubicBezTo>
                    <a:cubicBezTo>
                      <a:pt x="1245" y="534"/>
                      <a:pt x="1007" y="424"/>
                      <a:pt x="735" y="424"/>
                    </a:cubicBezTo>
                    <a:cubicBezTo>
                      <a:pt x="330" y="424"/>
                      <a:pt x="1" y="2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8368210" y="2310649"/>
                <a:ext cx="58061" cy="49848"/>
              </a:xfrm>
              <a:custGeom>
                <a:rect b="b" l="l" r="r" t="t"/>
                <a:pathLst>
                  <a:path extrusionOk="0" h="1129" w="1315">
                    <a:moveTo>
                      <a:pt x="475" y="0"/>
                    </a:moveTo>
                    <a:cubicBezTo>
                      <a:pt x="383" y="0"/>
                      <a:pt x="292" y="19"/>
                      <a:pt x="213" y="61"/>
                    </a:cubicBezTo>
                    <a:cubicBezTo>
                      <a:pt x="93" y="125"/>
                      <a:pt x="24" y="234"/>
                      <a:pt x="13" y="360"/>
                    </a:cubicBezTo>
                    <a:cubicBezTo>
                      <a:pt x="1" y="483"/>
                      <a:pt x="42" y="604"/>
                      <a:pt x="107" y="709"/>
                    </a:cubicBezTo>
                    <a:cubicBezTo>
                      <a:pt x="265" y="959"/>
                      <a:pt x="573" y="1128"/>
                      <a:pt x="852" y="1128"/>
                    </a:cubicBezTo>
                    <a:cubicBezTo>
                      <a:pt x="867" y="1128"/>
                      <a:pt x="882" y="1128"/>
                      <a:pt x="897" y="1127"/>
                    </a:cubicBezTo>
                    <a:cubicBezTo>
                      <a:pt x="1134" y="1110"/>
                      <a:pt x="1311" y="964"/>
                      <a:pt x="1314" y="739"/>
                    </a:cubicBezTo>
                    <a:cubicBezTo>
                      <a:pt x="1315" y="716"/>
                      <a:pt x="1314" y="716"/>
                      <a:pt x="1314" y="716"/>
                    </a:cubicBezTo>
                    <a:cubicBezTo>
                      <a:pt x="1313" y="656"/>
                      <a:pt x="1300" y="597"/>
                      <a:pt x="1278" y="541"/>
                    </a:cubicBezTo>
                    <a:cubicBezTo>
                      <a:pt x="1177" y="277"/>
                      <a:pt x="895" y="61"/>
                      <a:pt x="598" y="11"/>
                    </a:cubicBezTo>
                    <a:cubicBezTo>
                      <a:pt x="558" y="4"/>
                      <a:pt x="516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8372890" y="2329369"/>
                <a:ext cx="49186" cy="34218"/>
              </a:xfrm>
              <a:custGeom>
                <a:rect b="b" l="l" r="r" t="t"/>
                <a:pathLst>
                  <a:path extrusionOk="0" h="775" w="1114">
                    <a:moveTo>
                      <a:pt x="0" y="0"/>
                    </a:moveTo>
                    <a:lnTo>
                      <a:pt x="0" y="396"/>
                    </a:lnTo>
                    <a:cubicBezTo>
                      <a:pt x="121" y="544"/>
                      <a:pt x="295" y="664"/>
                      <a:pt x="490" y="728"/>
                    </a:cubicBezTo>
                    <a:cubicBezTo>
                      <a:pt x="580" y="757"/>
                      <a:pt x="675" y="775"/>
                      <a:pt x="770" y="775"/>
                    </a:cubicBezTo>
                    <a:cubicBezTo>
                      <a:pt x="846" y="775"/>
                      <a:pt x="921" y="763"/>
                      <a:pt x="992" y="738"/>
                    </a:cubicBezTo>
                    <a:cubicBezTo>
                      <a:pt x="1035" y="722"/>
                      <a:pt x="1076" y="701"/>
                      <a:pt x="1113" y="675"/>
                    </a:cubicBezTo>
                    <a:lnTo>
                      <a:pt x="1113" y="290"/>
                    </a:lnTo>
                    <a:cubicBezTo>
                      <a:pt x="1107" y="482"/>
                      <a:pt x="959" y="606"/>
                      <a:pt x="756" y="620"/>
                    </a:cubicBezTo>
                    <a:cubicBezTo>
                      <a:pt x="743" y="621"/>
                      <a:pt x="730" y="621"/>
                      <a:pt x="716" y="621"/>
                    </a:cubicBezTo>
                    <a:cubicBezTo>
                      <a:pt x="479" y="621"/>
                      <a:pt x="216" y="477"/>
                      <a:pt x="83" y="263"/>
                    </a:cubicBezTo>
                    <a:cubicBezTo>
                      <a:pt x="33" y="183"/>
                      <a:pt x="0" y="9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8372890" y="2314269"/>
                <a:ext cx="49186" cy="42563"/>
              </a:xfrm>
              <a:custGeom>
                <a:rect b="b" l="l" r="r" t="t"/>
                <a:pathLst>
                  <a:path extrusionOk="0" h="964" w="1114">
                    <a:moveTo>
                      <a:pt x="395" y="1"/>
                    </a:moveTo>
                    <a:cubicBezTo>
                      <a:pt x="317" y="1"/>
                      <a:pt x="240" y="16"/>
                      <a:pt x="173" y="53"/>
                    </a:cubicBezTo>
                    <a:cubicBezTo>
                      <a:pt x="70" y="108"/>
                      <a:pt x="12" y="200"/>
                      <a:pt x="1" y="308"/>
                    </a:cubicBezTo>
                    <a:cubicBezTo>
                      <a:pt x="0" y="320"/>
                      <a:pt x="0" y="332"/>
                      <a:pt x="0" y="343"/>
                    </a:cubicBezTo>
                    <a:cubicBezTo>
                      <a:pt x="0" y="436"/>
                      <a:pt x="33" y="527"/>
                      <a:pt x="83" y="606"/>
                    </a:cubicBezTo>
                    <a:cubicBezTo>
                      <a:pt x="218" y="819"/>
                      <a:pt x="479" y="963"/>
                      <a:pt x="716" y="963"/>
                    </a:cubicBezTo>
                    <a:cubicBezTo>
                      <a:pt x="730" y="963"/>
                      <a:pt x="743" y="963"/>
                      <a:pt x="756" y="962"/>
                    </a:cubicBezTo>
                    <a:cubicBezTo>
                      <a:pt x="959" y="949"/>
                      <a:pt x="1111" y="824"/>
                      <a:pt x="1113" y="632"/>
                    </a:cubicBezTo>
                    <a:cubicBezTo>
                      <a:pt x="1113" y="612"/>
                      <a:pt x="1113" y="612"/>
                      <a:pt x="1113" y="612"/>
                    </a:cubicBezTo>
                    <a:cubicBezTo>
                      <a:pt x="1112" y="562"/>
                      <a:pt x="1100" y="510"/>
                      <a:pt x="1082" y="462"/>
                    </a:cubicBezTo>
                    <a:cubicBezTo>
                      <a:pt x="997" y="237"/>
                      <a:pt x="755" y="53"/>
                      <a:pt x="502" y="10"/>
                    </a:cubicBezTo>
                    <a:cubicBezTo>
                      <a:pt x="467" y="4"/>
                      <a:pt x="431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8364678" y="2307558"/>
                <a:ext cx="66096" cy="56030"/>
              </a:xfrm>
              <a:custGeom>
                <a:rect b="b" l="l" r="r" t="t"/>
                <a:pathLst>
                  <a:path extrusionOk="0" h="1269" w="1497">
                    <a:moveTo>
                      <a:pt x="554" y="70"/>
                    </a:moveTo>
                    <a:cubicBezTo>
                      <a:pt x="813" y="70"/>
                      <a:pt x="1098" y="218"/>
                      <a:pt x="1263" y="439"/>
                    </a:cubicBezTo>
                    <a:cubicBezTo>
                      <a:pt x="1330" y="529"/>
                      <a:pt x="1379" y="633"/>
                      <a:pt x="1391" y="743"/>
                    </a:cubicBezTo>
                    <a:cubicBezTo>
                      <a:pt x="1393" y="760"/>
                      <a:pt x="1394" y="779"/>
                      <a:pt x="1394" y="786"/>
                    </a:cubicBezTo>
                    <a:lnTo>
                      <a:pt x="1394" y="801"/>
                    </a:lnTo>
                    <a:cubicBezTo>
                      <a:pt x="1393" y="973"/>
                      <a:pt x="1292" y="1110"/>
                      <a:pt x="1120" y="1169"/>
                    </a:cubicBezTo>
                    <a:cubicBezTo>
                      <a:pt x="1059" y="1189"/>
                      <a:pt x="995" y="1198"/>
                      <a:pt x="930" y="1198"/>
                    </a:cubicBezTo>
                    <a:cubicBezTo>
                      <a:pt x="841" y="1198"/>
                      <a:pt x="750" y="1180"/>
                      <a:pt x="666" y="1151"/>
                    </a:cubicBezTo>
                    <a:cubicBezTo>
                      <a:pt x="527" y="1102"/>
                      <a:pt x="402" y="1022"/>
                      <a:pt x="305" y="925"/>
                    </a:cubicBezTo>
                    <a:cubicBezTo>
                      <a:pt x="186" y="806"/>
                      <a:pt x="91" y="642"/>
                      <a:pt x="90" y="473"/>
                    </a:cubicBezTo>
                    <a:cubicBezTo>
                      <a:pt x="89" y="270"/>
                      <a:pt x="229" y="106"/>
                      <a:pt x="473" y="75"/>
                    </a:cubicBezTo>
                    <a:cubicBezTo>
                      <a:pt x="500" y="72"/>
                      <a:pt x="526" y="70"/>
                      <a:pt x="554" y="70"/>
                    </a:cubicBezTo>
                    <a:close/>
                    <a:moveTo>
                      <a:pt x="529" y="0"/>
                    </a:moveTo>
                    <a:cubicBezTo>
                      <a:pt x="420" y="0"/>
                      <a:pt x="312" y="23"/>
                      <a:pt x="219" y="79"/>
                    </a:cubicBezTo>
                    <a:cubicBezTo>
                      <a:pt x="95" y="152"/>
                      <a:pt x="23" y="269"/>
                      <a:pt x="11" y="408"/>
                    </a:cubicBezTo>
                    <a:cubicBezTo>
                      <a:pt x="0" y="526"/>
                      <a:pt x="35" y="647"/>
                      <a:pt x="90" y="750"/>
                    </a:cubicBezTo>
                    <a:cubicBezTo>
                      <a:pt x="117" y="798"/>
                      <a:pt x="149" y="845"/>
                      <a:pt x="186" y="890"/>
                    </a:cubicBezTo>
                    <a:cubicBezTo>
                      <a:pt x="307" y="1038"/>
                      <a:pt x="481" y="1158"/>
                      <a:pt x="676" y="1222"/>
                    </a:cubicBezTo>
                    <a:cubicBezTo>
                      <a:pt x="766" y="1251"/>
                      <a:pt x="862" y="1269"/>
                      <a:pt x="956" y="1269"/>
                    </a:cubicBezTo>
                    <a:cubicBezTo>
                      <a:pt x="1033" y="1269"/>
                      <a:pt x="1108" y="1257"/>
                      <a:pt x="1178" y="1232"/>
                    </a:cubicBezTo>
                    <a:cubicBezTo>
                      <a:pt x="1222" y="1216"/>
                      <a:pt x="1263" y="1195"/>
                      <a:pt x="1299" y="1169"/>
                    </a:cubicBezTo>
                    <a:cubicBezTo>
                      <a:pt x="1335" y="1143"/>
                      <a:pt x="1367" y="1113"/>
                      <a:pt x="1395" y="1076"/>
                    </a:cubicBezTo>
                    <a:cubicBezTo>
                      <a:pt x="1496" y="938"/>
                      <a:pt x="1495" y="758"/>
                      <a:pt x="1431" y="597"/>
                    </a:cubicBezTo>
                    <a:cubicBezTo>
                      <a:pt x="1316" y="309"/>
                      <a:pt x="1003" y="67"/>
                      <a:pt x="669" y="12"/>
                    </a:cubicBezTo>
                    <a:cubicBezTo>
                      <a:pt x="623" y="5"/>
                      <a:pt x="576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277" name="Google Shape;1277;p24"/>
          <p:cNvCxnSpPr>
            <a:stCxn id="1278" idx="3"/>
            <a:endCxn id="934" idx="6"/>
          </p:cNvCxnSpPr>
          <p:nvPr/>
        </p:nvCxnSpPr>
        <p:spPr>
          <a:xfrm flipH="1" rot="-5400000">
            <a:off x="306748" y="2811168"/>
            <a:ext cx="1028700" cy="668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279" name="Google Shape;1279;p24"/>
          <p:cNvCxnSpPr>
            <a:stCxn id="921" idx="3"/>
            <a:endCxn id="950" idx="0"/>
          </p:cNvCxnSpPr>
          <p:nvPr/>
        </p:nvCxnSpPr>
        <p:spPr>
          <a:xfrm>
            <a:off x="7566500" y="802750"/>
            <a:ext cx="257400" cy="750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280" name="Google Shape;1280;p24"/>
          <p:cNvGrpSpPr/>
          <p:nvPr/>
        </p:nvGrpSpPr>
        <p:grpSpPr>
          <a:xfrm>
            <a:off x="103511" y="969000"/>
            <a:ext cx="2045405" cy="1947000"/>
            <a:chOff x="113886" y="727875"/>
            <a:chExt cx="2045405" cy="1947000"/>
          </a:xfrm>
        </p:grpSpPr>
        <p:sp>
          <p:nvSpPr>
            <p:cNvPr id="1278" name="Google Shape;1278;p24"/>
            <p:cNvSpPr/>
            <p:nvPr/>
          </p:nvSpPr>
          <p:spPr>
            <a:xfrm>
              <a:off x="212291" y="727875"/>
              <a:ext cx="1947000" cy="1947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1" name="Google Shape;1281;p24"/>
            <p:cNvGrpSpPr/>
            <p:nvPr/>
          </p:nvGrpSpPr>
          <p:grpSpPr>
            <a:xfrm>
              <a:off x="113886" y="1218408"/>
              <a:ext cx="1947002" cy="1126405"/>
              <a:chOff x="351068" y="1218433"/>
              <a:chExt cx="1669384" cy="965793"/>
            </a:xfrm>
          </p:grpSpPr>
          <p:grpSp>
            <p:nvGrpSpPr>
              <p:cNvPr id="1282" name="Google Shape;1282;p24"/>
              <p:cNvGrpSpPr/>
              <p:nvPr/>
            </p:nvGrpSpPr>
            <p:grpSpPr>
              <a:xfrm>
                <a:off x="351068" y="1218433"/>
                <a:ext cx="1669384" cy="965793"/>
                <a:chOff x="1257700" y="2369700"/>
                <a:chExt cx="644475" cy="372850"/>
              </a:xfrm>
            </p:grpSpPr>
            <p:sp>
              <p:nvSpPr>
                <p:cNvPr id="1283" name="Google Shape;1283;p24"/>
                <p:cNvSpPr/>
                <p:nvPr/>
              </p:nvSpPr>
              <p:spPr>
                <a:xfrm>
                  <a:off x="1664900" y="2632025"/>
                  <a:ext cx="550" cy="650"/>
                </a:xfrm>
                <a:custGeom>
                  <a:rect b="b" l="l" r="r" t="t"/>
                  <a:pathLst>
                    <a:path extrusionOk="0" h="26" w="22">
                      <a:moveTo>
                        <a:pt x="11" y="1"/>
                      </a:moveTo>
                      <a:lnTo>
                        <a:pt x="1" y="20"/>
                      </a:lnTo>
                      <a:cubicBezTo>
                        <a:pt x="4" y="22"/>
                        <a:pt x="7" y="23"/>
                        <a:pt x="11" y="25"/>
                      </a:cubicBezTo>
                      <a:lnTo>
                        <a:pt x="22" y="7"/>
                      </a:ln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FFCDB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24"/>
                <p:cNvSpPr/>
                <p:nvPr/>
              </p:nvSpPr>
              <p:spPr>
                <a:xfrm>
                  <a:off x="1284875" y="2513100"/>
                  <a:ext cx="209650" cy="197600"/>
                </a:xfrm>
                <a:custGeom>
                  <a:rect b="b" l="l" r="r" t="t"/>
                  <a:pathLst>
                    <a:path extrusionOk="0" h="7904" w="8386">
                      <a:moveTo>
                        <a:pt x="6828" y="0"/>
                      </a:moveTo>
                      <a:cubicBezTo>
                        <a:pt x="5378" y="352"/>
                        <a:pt x="3671" y="598"/>
                        <a:pt x="2042" y="695"/>
                      </a:cubicBezTo>
                      <a:cubicBezTo>
                        <a:pt x="1484" y="727"/>
                        <a:pt x="556" y="913"/>
                        <a:pt x="0" y="954"/>
                      </a:cubicBezTo>
                      <a:cubicBezTo>
                        <a:pt x="40" y="1018"/>
                        <a:pt x="1892" y="3806"/>
                        <a:pt x="1996" y="4209"/>
                      </a:cubicBezTo>
                      <a:cubicBezTo>
                        <a:pt x="2206" y="5019"/>
                        <a:pt x="2295" y="5858"/>
                        <a:pt x="2305" y="6694"/>
                      </a:cubicBezTo>
                      <a:cubicBezTo>
                        <a:pt x="2308" y="7079"/>
                        <a:pt x="1912" y="7519"/>
                        <a:pt x="1882" y="7904"/>
                      </a:cubicBezTo>
                      <a:cubicBezTo>
                        <a:pt x="2521" y="7821"/>
                        <a:pt x="3516" y="7647"/>
                        <a:pt x="4126" y="7529"/>
                      </a:cubicBezTo>
                      <a:cubicBezTo>
                        <a:pt x="4922" y="7378"/>
                        <a:pt x="5722" y="7227"/>
                        <a:pt x="6587" y="7176"/>
                      </a:cubicBezTo>
                      <a:cubicBezTo>
                        <a:pt x="6838" y="7161"/>
                        <a:pt x="7090" y="7154"/>
                        <a:pt x="7343" y="7154"/>
                      </a:cubicBezTo>
                      <a:cubicBezTo>
                        <a:pt x="7652" y="7154"/>
                        <a:pt x="7962" y="7164"/>
                        <a:pt x="8270" y="7179"/>
                      </a:cubicBezTo>
                      <a:cubicBezTo>
                        <a:pt x="8309" y="7182"/>
                        <a:pt x="8347" y="7184"/>
                        <a:pt x="8386" y="7186"/>
                      </a:cubicBezTo>
                      <a:lnTo>
                        <a:pt x="6828" y="0"/>
                      </a:lnTo>
                      <a:close/>
                    </a:path>
                  </a:pathLst>
                </a:custGeom>
                <a:solidFill>
                  <a:srgbClr val="FFBC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24"/>
                <p:cNvSpPr/>
                <p:nvPr/>
              </p:nvSpPr>
              <p:spPr>
                <a:xfrm>
                  <a:off x="1389900" y="2369700"/>
                  <a:ext cx="282500" cy="351300"/>
                </a:xfrm>
                <a:custGeom>
                  <a:rect b="b" l="l" r="r" t="t"/>
                  <a:pathLst>
                    <a:path extrusionOk="0" h="14052" w="11300">
                      <a:moveTo>
                        <a:pt x="10924" y="1"/>
                      </a:moveTo>
                      <a:cubicBezTo>
                        <a:pt x="10833" y="1"/>
                        <a:pt x="10738" y="27"/>
                        <a:pt x="10654" y="57"/>
                      </a:cubicBezTo>
                      <a:cubicBezTo>
                        <a:pt x="10448" y="130"/>
                        <a:pt x="10243" y="215"/>
                        <a:pt x="10040" y="296"/>
                      </a:cubicBezTo>
                      <a:cubicBezTo>
                        <a:pt x="9115" y="661"/>
                        <a:pt x="8249" y="1189"/>
                        <a:pt x="7331" y="1521"/>
                      </a:cubicBezTo>
                      <a:cubicBezTo>
                        <a:pt x="6374" y="1869"/>
                        <a:pt x="4328" y="2680"/>
                        <a:pt x="4328" y="2680"/>
                      </a:cubicBezTo>
                      <a:cubicBezTo>
                        <a:pt x="4328" y="2680"/>
                        <a:pt x="1420" y="4570"/>
                        <a:pt x="1071" y="6621"/>
                      </a:cubicBezTo>
                      <a:cubicBezTo>
                        <a:pt x="936" y="7410"/>
                        <a:pt x="869" y="8178"/>
                        <a:pt x="724" y="8943"/>
                      </a:cubicBezTo>
                      <a:cubicBezTo>
                        <a:pt x="617" y="9503"/>
                        <a:pt x="330" y="10013"/>
                        <a:pt x="170" y="10560"/>
                      </a:cubicBezTo>
                      <a:cubicBezTo>
                        <a:pt x="9" y="11108"/>
                        <a:pt x="0" y="11760"/>
                        <a:pt x="382" y="12184"/>
                      </a:cubicBezTo>
                      <a:cubicBezTo>
                        <a:pt x="591" y="12415"/>
                        <a:pt x="888" y="12545"/>
                        <a:pt x="1183" y="12646"/>
                      </a:cubicBezTo>
                      <a:cubicBezTo>
                        <a:pt x="1698" y="12820"/>
                        <a:pt x="5107" y="13372"/>
                        <a:pt x="5545" y="13568"/>
                      </a:cubicBezTo>
                      <a:cubicBezTo>
                        <a:pt x="6160" y="13842"/>
                        <a:pt x="7562" y="13990"/>
                        <a:pt x="8729" y="14052"/>
                      </a:cubicBezTo>
                      <a:lnTo>
                        <a:pt x="8729" y="10339"/>
                      </a:lnTo>
                      <a:lnTo>
                        <a:pt x="10487" y="10339"/>
                      </a:lnTo>
                      <a:lnTo>
                        <a:pt x="10487" y="5908"/>
                      </a:lnTo>
                      <a:cubicBezTo>
                        <a:pt x="9911" y="5692"/>
                        <a:pt x="9074" y="5387"/>
                        <a:pt x="8823" y="5300"/>
                      </a:cubicBezTo>
                      <a:cubicBezTo>
                        <a:pt x="8477" y="5178"/>
                        <a:pt x="8240" y="4886"/>
                        <a:pt x="8188" y="4521"/>
                      </a:cubicBezTo>
                      <a:cubicBezTo>
                        <a:pt x="8075" y="3715"/>
                        <a:pt x="8752" y="3140"/>
                        <a:pt x="9380" y="2778"/>
                      </a:cubicBezTo>
                      <a:cubicBezTo>
                        <a:pt x="10059" y="2388"/>
                        <a:pt x="10913" y="2049"/>
                        <a:pt x="11208" y="1253"/>
                      </a:cubicBezTo>
                      <a:cubicBezTo>
                        <a:pt x="11284" y="1050"/>
                        <a:pt x="11300" y="837"/>
                        <a:pt x="11294" y="623"/>
                      </a:cubicBezTo>
                      <a:cubicBezTo>
                        <a:pt x="11288" y="456"/>
                        <a:pt x="11290" y="250"/>
                        <a:pt x="11179" y="114"/>
                      </a:cubicBezTo>
                      <a:cubicBezTo>
                        <a:pt x="11111" y="30"/>
                        <a:pt x="11020" y="1"/>
                        <a:pt x="10924" y="1"/>
                      </a:cubicBezTo>
                      <a:close/>
                    </a:path>
                  </a:pathLst>
                </a:custGeom>
                <a:solidFill>
                  <a:srgbClr val="F8C5A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24"/>
                <p:cNvSpPr/>
                <p:nvPr/>
              </p:nvSpPr>
              <p:spPr>
                <a:xfrm>
                  <a:off x="1501250" y="2492000"/>
                  <a:ext cx="400925" cy="248475"/>
                </a:xfrm>
                <a:custGeom>
                  <a:rect b="b" l="l" r="r" t="t"/>
                  <a:pathLst>
                    <a:path extrusionOk="0" h="9939" w="16037">
                      <a:moveTo>
                        <a:pt x="3146" y="1"/>
                      </a:moveTo>
                      <a:cubicBezTo>
                        <a:pt x="2579" y="1"/>
                        <a:pt x="2028" y="168"/>
                        <a:pt x="1490" y="349"/>
                      </a:cubicBezTo>
                      <a:cubicBezTo>
                        <a:pt x="989" y="519"/>
                        <a:pt x="492" y="703"/>
                        <a:pt x="0" y="900"/>
                      </a:cubicBezTo>
                      <a:lnTo>
                        <a:pt x="0" y="8470"/>
                      </a:lnTo>
                      <a:cubicBezTo>
                        <a:pt x="2031" y="8896"/>
                        <a:pt x="3734" y="9679"/>
                        <a:pt x="5785" y="9938"/>
                      </a:cubicBezTo>
                      <a:lnTo>
                        <a:pt x="6043" y="8219"/>
                      </a:lnTo>
                      <a:lnTo>
                        <a:pt x="6295" y="8219"/>
                      </a:lnTo>
                      <a:cubicBezTo>
                        <a:pt x="6276" y="8164"/>
                        <a:pt x="6278" y="8105"/>
                        <a:pt x="6316" y="8061"/>
                      </a:cubicBezTo>
                      <a:cubicBezTo>
                        <a:pt x="6998" y="8116"/>
                        <a:pt x="7741" y="8212"/>
                        <a:pt x="8383" y="8212"/>
                      </a:cubicBezTo>
                      <a:cubicBezTo>
                        <a:pt x="8789" y="8212"/>
                        <a:pt x="9155" y="8174"/>
                        <a:pt x="9438" y="8063"/>
                      </a:cubicBezTo>
                      <a:cubicBezTo>
                        <a:pt x="10170" y="7778"/>
                        <a:pt x="9777" y="6416"/>
                        <a:pt x="9777" y="6416"/>
                      </a:cubicBezTo>
                      <a:cubicBezTo>
                        <a:pt x="9030" y="6352"/>
                        <a:pt x="8290" y="6259"/>
                        <a:pt x="7606" y="5964"/>
                      </a:cubicBezTo>
                      <a:cubicBezTo>
                        <a:pt x="7734" y="5733"/>
                        <a:pt x="8042" y="5689"/>
                        <a:pt x="8305" y="5686"/>
                      </a:cubicBezTo>
                      <a:cubicBezTo>
                        <a:pt x="8352" y="5685"/>
                        <a:pt x="8398" y="5685"/>
                        <a:pt x="8445" y="5685"/>
                      </a:cubicBezTo>
                      <a:cubicBezTo>
                        <a:pt x="9372" y="5685"/>
                        <a:pt x="10298" y="5817"/>
                        <a:pt x="11225" y="5817"/>
                      </a:cubicBezTo>
                      <a:cubicBezTo>
                        <a:pt x="11340" y="5817"/>
                        <a:pt x="11455" y="5815"/>
                        <a:pt x="11569" y="5811"/>
                      </a:cubicBezTo>
                      <a:cubicBezTo>
                        <a:pt x="12230" y="5785"/>
                        <a:pt x="13389" y="5574"/>
                        <a:pt x="13984" y="5296"/>
                      </a:cubicBezTo>
                      <a:lnTo>
                        <a:pt x="13796" y="3772"/>
                      </a:lnTo>
                      <a:cubicBezTo>
                        <a:pt x="12065" y="3647"/>
                        <a:pt x="10059" y="3575"/>
                        <a:pt x="8392" y="3094"/>
                      </a:cubicBezTo>
                      <a:lnTo>
                        <a:pt x="8392" y="3094"/>
                      </a:lnTo>
                      <a:cubicBezTo>
                        <a:pt x="9394" y="3250"/>
                        <a:pt x="10458" y="3309"/>
                        <a:pt x="11483" y="3309"/>
                      </a:cubicBezTo>
                      <a:cubicBezTo>
                        <a:pt x="12768" y="3309"/>
                        <a:pt x="13991" y="3217"/>
                        <a:pt x="14949" y="3108"/>
                      </a:cubicBezTo>
                      <a:cubicBezTo>
                        <a:pt x="15251" y="3073"/>
                        <a:pt x="15572" y="3001"/>
                        <a:pt x="15780" y="2779"/>
                      </a:cubicBezTo>
                      <a:cubicBezTo>
                        <a:pt x="15988" y="2557"/>
                        <a:pt x="16036" y="1728"/>
                        <a:pt x="15557" y="1415"/>
                      </a:cubicBezTo>
                      <a:cubicBezTo>
                        <a:pt x="15132" y="1138"/>
                        <a:pt x="14425" y="1058"/>
                        <a:pt x="13573" y="1058"/>
                      </a:cubicBezTo>
                      <a:cubicBezTo>
                        <a:pt x="12409" y="1058"/>
                        <a:pt x="10973" y="1208"/>
                        <a:pt x="9616" y="1208"/>
                      </a:cubicBezTo>
                      <a:cubicBezTo>
                        <a:pt x="9436" y="1208"/>
                        <a:pt x="9257" y="1205"/>
                        <a:pt x="9080" y="1199"/>
                      </a:cubicBezTo>
                      <a:cubicBezTo>
                        <a:pt x="8466" y="1178"/>
                        <a:pt x="7906" y="826"/>
                        <a:pt x="7304" y="707"/>
                      </a:cubicBezTo>
                      <a:cubicBezTo>
                        <a:pt x="6641" y="576"/>
                        <a:pt x="5961" y="562"/>
                        <a:pt x="5299" y="430"/>
                      </a:cubicBezTo>
                      <a:cubicBezTo>
                        <a:pt x="4585" y="286"/>
                        <a:pt x="3891" y="5"/>
                        <a:pt x="3164" y="1"/>
                      </a:cubicBezTo>
                      <a:cubicBezTo>
                        <a:pt x="3158" y="1"/>
                        <a:pt x="3152" y="1"/>
                        <a:pt x="3146" y="1"/>
                      </a:cubicBezTo>
                      <a:close/>
                    </a:path>
                  </a:pathLst>
                </a:custGeom>
                <a:solidFill>
                  <a:srgbClr val="FFCDB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24"/>
                <p:cNvSpPr/>
                <p:nvPr/>
              </p:nvSpPr>
              <p:spPr>
                <a:xfrm>
                  <a:off x="1829525" y="2585475"/>
                  <a:ext cx="36000" cy="40700"/>
                </a:xfrm>
                <a:custGeom>
                  <a:rect b="b" l="l" r="r" t="t"/>
                  <a:pathLst>
                    <a:path extrusionOk="0" h="1628" w="1440">
                      <a:moveTo>
                        <a:pt x="646" y="0"/>
                      </a:moveTo>
                      <a:cubicBezTo>
                        <a:pt x="368" y="0"/>
                        <a:pt x="99" y="110"/>
                        <a:pt x="61" y="354"/>
                      </a:cubicBezTo>
                      <a:cubicBezTo>
                        <a:pt x="1" y="738"/>
                        <a:pt x="30" y="1199"/>
                        <a:pt x="263" y="1513"/>
                      </a:cubicBezTo>
                      <a:cubicBezTo>
                        <a:pt x="327" y="1598"/>
                        <a:pt x="432" y="1628"/>
                        <a:pt x="546" y="1628"/>
                      </a:cubicBezTo>
                      <a:cubicBezTo>
                        <a:pt x="745" y="1628"/>
                        <a:pt x="970" y="1536"/>
                        <a:pt x="1032" y="1500"/>
                      </a:cubicBezTo>
                      <a:cubicBezTo>
                        <a:pt x="1247" y="1373"/>
                        <a:pt x="1417" y="1148"/>
                        <a:pt x="1437" y="823"/>
                      </a:cubicBezTo>
                      <a:cubicBezTo>
                        <a:pt x="1438" y="801"/>
                        <a:pt x="1440" y="779"/>
                        <a:pt x="1440" y="757"/>
                      </a:cubicBezTo>
                      <a:cubicBezTo>
                        <a:pt x="1438" y="523"/>
                        <a:pt x="1371" y="366"/>
                        <a:pt x="1225" y="205"/>
                      </a:cubicBezTo>
                      <a:cubicBezTo>
                        <a:pt x="1105" y="73"/>
                        <a:pt x="872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CDB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24"/>
                <p:cNvSpPr/>
                <p:nvPr/>
              </p:nvSpPr>
              <p:spPr>
                <a:xfrm>
                  <a:off x="1501250" y="2492000"/>
                  <a:ext cx="389025" cy="194375"/>
                </a:xfrm>
                <a:custGeom>
                  <a:rect b="b" l="l" r="r" t="t"/>
                  <a:pathLst>
                    <a:path extrusionOk="0" h="7775" w="15561">
                      <a:moveTo>
                        <a:pt x="3146" y="1"/>
                      </a:moveTo>
                      <a:cubicBezTo>
                        <a:pt x="2579" y="1"/>
                        <a:pt x="2028" y="168"/>
                        <a:pt x="1490" y="349"/>
                      </a:cubicBezTo>
                      <a:cubicBezTo>
                        <a:pt x="989" y="520"/>
                        <a:pt x="492" y="703"/>
                        <a:pt x="0" y="900"/>
                      </a:cubicBezTo>
                      <a:lnTo>
                        <a:pt x="0" y="7775"/>
                      </a:lnTo>
                      <a:cubicBezTo>
                        <a:pt x="123" y="7641"/>
                        <a:pt x="256" y="7516"/>
                        <a:pt x="402" y="7402"/>
                      </a:cubicBezTo>
                      <a:cubicBezTo>
                        <a:pt x="2078" y="6070"/>
                        <a:pt x="4126" y="5749"/>
                        <a:pt x="6176" y="5749"/>
                      </a:cubicBezTo>
                      <a:cubicBezTo>
                        <a:pt x="6708" y="5749"/>
                        <a:pt x="7240" y="5770"/>
                        <a:pt x="7765" y="5801"/>
                      </a:cubicBezTo>
                      <a:cubicBezTo>
                        <a:pt x="7916" y="5710"/>
                        <a:pt x="8122" y="5688"/>
                        <a:pt x="8305" y="5686"/>
                      </a:cubicBezTo>
                      <a:cubicBezTo>
                        <a:pt x="8354" y="5685"/>
                        <a:pt x="8404" y="5685"/>
                        <a:pt x="8453" y="5685"/>
                      </a:cubicBezTo>
                      <a:cubicBezTo>
                        <a:pt x="8988" y="5685"/>
                        <a:pt x="9522" y="5729"/>
                        <a:pt x="10057" y="5766"/>
                      </a:cubicBezTo>
                      <a:cubicBezTo>
                        <a:pt x="10151" y="5538"/>
                        <a:pt x="10303" y="5345"/>
                        <a:pt x="10511" y="5224"/>
                      </a:cubicBezTo>
                      <a:cubicBezTo>
                        <a:pt x="11353" y="4700"/>
                        <a:pt x="12328" y="4407"/>
                        <a:pt x="12980" y="3716"/>
                      </a:cubicBezTo>
                      <a:cubicBezTo>
                        <a:pt x="11456" y="3615"/>
                        <a:pt x="9804" y="3500"/>
                        <a:pt x="8392" y="3094"/>
                      </a:cubicBezTo>
                      <a:lnTo>
                        <a:pt x="8392" y="3094"/>
                      </a:lnTo>
                      <a:cubicBezTo>
                        <a:pt x="9394" y="3250"/>
                        <a:pt x="10458" y="3309"/>
                        <a:pt x="11482" y="3309"/>
                      </a:cubicBezTo>
                      <a:cubicBezTo>
                        <a:pt x="12438" y="3309"/>
                        <a:pt x="13359" y="3258"/>
                        <a:pt x="14162" y="3187"/>
                      </a:cubicBezTo>
                      <a:cubicBezTo>
                        <a:pt x="14908" y="2724"/>
                        <a:pt x="15560" y="2142"/>
                        <a:pt x="15253" y="1266"/>
                      </a:cubicBezTo>
                      <a:cubicBezTo>
                        <a:pt x="14828" y="1108"/>
                        <a:pt x="14246" y="1058"/>
                        <a:pt x="13573" y="1058"/>
                      </a:cubicBezTo>
                      <a:cubicBezTo>
                        <a:pt x="12408" y="1058"/>
                        <a:pt x="10973" y="1208"/>
                        <a:pt x="9616" y="1208"/>
                      </a:cubicBezTo>
                      <a:cubicBezTo>
                        <a:pt x="9436" y="1208"/>
                        <a:pt x="9258" y="1205"/>
                        <a:pt x="9081" y="1199"/>
                      </a:cubicBezTo>
                      <a:cubicBezTo>
                        <a:pt x="8466" y="1178"/>
                        <a:pt x="7907" y="826"/>
                        <a:pt x="7304" y="707"/>
                      </a:cubicBezTo>
                      <a:cubicBezTo>
                        <a:pt x="6641" y="576"/>
                        <a:pt x="5961" y="562"/>
                        <a:pt x="5299" y="430"/>
                      </a:cubicBezTo>
                      <a:cubicBezTo>
                        <a:pt x="4585" y="286"/>
                        <a:pt x="3891" y="5"/>
                        <a:pt x="3164" y="1"/>
                      </a:cubicBezTo>
                      <a:cubicBezTo>
                        <a:pt x="3158" y="1"/>
                        <a:pt x="3152" y="1"/>
                        <a:pt x="3146" y="1"/>
                      </a:cubicBezTo>
                      <a:close/>
                    </a:path>
                  </a:pathLst>
                </a:custGeom>
                <a:solidFill>
                  <a:srgbClr val="FFBC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24"/>
                <p:cNvSpPr/>
                <p:nvPr/>
              </p:nvSpPr>
              <p:spPr>
                <a:xfrm>
                  <a:off x="1501250" y="2635700"/>
                  <a:ext cx="203525" cy="81700"/>
                </a:xfrm>
                <a:custGeom>
                  <a:rect b="b" l="l" r="r" t="t"/>
                  <a:pathLst>
                    <a:path extrusionOk="0" h="3268" w="8141">
                      <a:moveTo>
                        <a:pt x="6176" y="1"/>
                      </a:moveTo>
                      <a:cubicBezTo>
                        <a:pt x="4126" y="1"/>
                        <a:pt x="2078" y="322"/>
                        <a:pt x="402" y="1654"/>
                      </a:cubicBezTo>
                      <a:cubicBezTo>
                        <a:pt x="256" y="1768"/>
                        <a:pt x="123" y="1894"/>
                        <a:pt x="0" y="2027"/>
                      </a:cubicBezTo>
                      <a:lnTo>
                        <a:pt x="0" y="2722"/>
                      </a:lnTo>
                      <a:cubicBezTo>
                        <a:pt x="716" y="2873"/>
                        <a:pt x="1391" y="3068"/>
                        <a:pt x="2055" y="3267"/>
                      </a:cubicBezTo>
                      <a:cubicBezTo>
                        <a:pt x="2800" y="2136"/>
                        <a:pt x="4032" y="1228"/>
                        <a:pt x="5423" y="1228"/>
                      </a:cubicBezTo>
                      <a:cubicBezTo>
                        <a:pt x="5553" y="1228"/>
                        <a:pt x="5684" y="1236"/>
                        <a:pt x="5816" y="1252"/>
                      </a:cubicBezTo>
                      <a:cubicBezTo>
                        <a:pt x="5879" y="1274"/>
                        <a:pt x="5964" y="1295"/>
                        <a:pt x="6006" y="1337"/>
                      </a:cubicBezTo>
                      <a:cubicBezTo>
                        <a:pt x="6129" y="1542"/>
                        <a:pt x="6193" y="1848"/>
                        <a:pt x="5983" y="2040"/>
                      </a:cubicBezTo>
                      <a:cubicBezTo>
                        <a:pt x="6196" y="2047"/>
                        <a:pt x="6413" y="2157"/>
                        <a:pt x="6530" y="2331"/>
                      </a:cubicBezTo>
                      <a:cubicBezTo>
                        <a:pt x="6689" y="2345"/>
                        <a:pt x="6850" y="2362"/>
                        <a:pt x="7012" y="2377"/>
                      </a:cubicBezTo>
                      <a:cubicBezTo>
                        <a:pt x="7012" y="2339"/>
                        <a:pt x="7015" y="2303"/>
                        <a:pt x="7022" y="2267"/>
                      </a:cubicBezTo>
                      <a:cubicBezTo>
                        <a:pt x="7085" y="1887"/>
                        <a:pt x="7529" y="1696"/>
                        <a:pt x="7825" y="1443"/>
                      </a:cubicBezTo>
                      <a:cubicBezTo>
                        <a:pt x="8114" y="1190"/>
                        <a:pt x="8141" y="691"/>
                        <a:pt x="7932" y="339"/>
                      </a:cubicBezTo>
                      <a:cubicBezTo>
                        <a:pt x="7822" y="302"/>
                        <a:pt x="7714" y="261"/>
                        <a:pt x="7606" y="216"/>
                      </a:cubicBezTo>
                      <a:cubicBezTo>
                        <a:pt x="7645" y="146"/>
                        <a:pt x="7700" y="93"/>
                        <a:pt x="7765" y="53"/>
                      </a:cubicBezTo>
                      <a:cubicBezTo>
                        <a:pt x="7240" y="22"/>
                        <a:pt x="6708" y="1"/>
                        <a:pt x="6176" y="1"/>
                      </a:cubicBezTo>
                      <a:close/>
                    </a:path>
                  </a:pathLst>
                </a:custGeom>
                <a:solidFill>
                  <a:srgbClr val="FFBC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24"/>
                <p:cNvSpPr/>
                <p:nvPr/>
              </p:nvSpPr>
              <p:spPr>
                <a:xfrm>
                  <a:off x="1552625" y="2666375"/>
                  <a:ext cx="103450" cy="64400"/>
                </a:xfrm>
                <a:custGeom>
                  <a:rect b="b" l="l" r="r" t="t"/>
                  <a:pathLst>
                    <a:path extrusionOk="0" h="2576" w="4138">
                      <a:moveTo>
                        <a:pt x="3368" y="1"/>
                      </a:moveTo>
                      <a:cubicBezTo>
                        <a:pt x="1977" y="1"/>
                        <a:pt x="745" y="909"/>
                        <a:pt x="0" y="2040"/>
                      </a:cubicBezTo>
                      <a:cubicBezTo>
                        <a:pt x="609" y="2225"/>
                        <a:pt x="1209" y="2412"/>
                        <a:pt x="1822" y="2576"/>
                      </a:cubicBezTo>
                      <a:cubicBezTo>
                        <a:pt x="1831" y="2528"/>
                        <a:pt x="1843" y="2481"/>
                        <a:pt x="1857" y="2436"/>
                      </a:cubicBezTo>
                      <a:cubicBezTo>
                        <a:pt x="2026" y="1928"/>
                        <a:pt x="2598" y="1781"/>
                        <a:pt x="2978" y="1422"/>
                      </a:cubicBezTo>
                      <a:cubicBezTo>
                        <a:pt x="3210" y="1188"/>
                        <a:pt x="3422" y="914"/>
                        <a:pt x="3760" y="829"/>
                      </a:cubicBezTo>
                      <a:cubicBezTo>
                        <a:pt x="3806" y="817"/>
                        <a:pt x="3853" y="812"/>
                        <a:pt x="3900" y="812"/>
                      </a:cubicBezTo>
                      <a:cubicBezTo>
                        <a:pt x="3910" y="812"/>
                        <a:pt x="3919" y="812"/>
                        <a:pt x="3928" y="813"/>
                      </a:cubicBezTo>
                      <a:cubicBezTo>
                        <a:pt x="4137" y="621"/>
                        <a:pt x="4074" y="315"/>
                        <a:pt x="3951" y="110"/>
                      </a:cubicBezTo>
                      <a:cubicBezTo>
                        <a:pt x="3908" y="68"/>
                        <a:pt x="3824" y="46"/>
                        <a:pt x="3760" y="25"/>
                      </a:cubicBezTo>
                      <a:lnTo>
                        <a:pt x="3761" y="25"/>
                      </a:lnTo>
                      <a:cubicBezTo>
                        <a:pt x="3629" y="9"/>
                        <a:pt x="3498" y="1"/>
                        <a:pt x="3368" y="1"/>
                      </a:cubicBezTo>
                      <a:close/>
                    </a:path>
                  </a:pathLst>
                </a:custGeom>
                <a:solidFill>
                  <a:srgbClr val="FFBC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24"/>
                <p:cNvSpPr/>
                <p:nvPr/>
              </p:nvSpPr>
              <p:spPr>
                <a:xfrm>
                  <a:off x="1869475" y="2520850"/>
                  <a:ext cx="6375" cy="34825"/>
                </a:xfrm>
                <a:custGeom>
                  <a:rect b="b" l="l" r="r" t="t"/>
                  <a:pathLst>
                    <a:path extrusionOk="0" h="1393" w="255">
                      <a:moveTo>
                        <a:pt x="255" y="1"/>
                      </a:moveTo>
                      <a:cubicBezTo>
                        <a:pt x="254" y="129"/>
                        <a:pt x="171" y="257"/>
                        <a:pt x="3" y="354"/>
                      </a:cubicBezTo>
                      <a:lnTo>
                        <a:pt x="0" y="1393"/>
                      </a:lnTo>
                      <a:cubicBezTo>
                        <a:pt x="167" y="1295"/>
                        <a:pt x="251" y="1166"/>
                        <a:pt x="251" y="1038"/>
                      </a:cubicBez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24"/>
                <p:cNvSpPr/>
                <p:nvPr/>
              </p:nvSpPr>
              <p:spPr>
                <a:xfrm>
                  <a:off x="1869475" y="2520850"/>
                  <a:ext cx="6375" cy="34825"/>
                </a:xfrm>
                <a:custGeom>
                  <a:rect b="b" l="l" r="r" t="t"/>
                  <a:pathLst>
                    <a:path extrusionOk="0" h="1393" w="255">
                      <a:moveTo>
                        <a:pt x="255" y="1"/>
                      </a:moveTo>
                      <a:cubicBezTo>
                        <a:pt x="254" y="129"/>
                        <a:pt x="171" y="257"/>
                        <a:pt x="3" y="354"/>
                      </a:cubicBezTo>
                      <a:lnTo>
                        <a:pt x="0" y="1393"/>
                      </a:lnTo>
                      <a:cubicBezTo>
                        <a:pt x="167" y="1295"/>
                        <a:pt x="251" y="1166"/>
                        <a:pt x="251" y="1038"/>
                      </a:cubicBez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24"/>
                <p:cNvSpPr/>
                <p:nvPr/>
              </p:nvSpPr>
              <p:spPr>
                <a:xfrm>
                  <a:off x="1353250" y="2609525"/>
                  <a:ext cx="6500" cy="34900"/>
                </a:xfrm>
                <a:custGeom>
                  <a:rect b="b" l="l" r="r" t="t"/>
                  <a:pathLst>
                    <a:path extrusionOk="0" h="1396" w="260">
                      <a:moveTo>
                        <a:pt x="4" y="0"/>
                      </a:moveTo>
                      <a:lnTo>
                        <a:pt x="0" y="1037"/>
                      </a:lnTo>
                      <a:cubicBezTo>
                        <a:pt x="0" y="1167"/>
                        <a:pt x="86" y="1298"/>
                        <a:pt x="257" y="1396"/>
                      </a:cubicBezTo>
                      <a:lnTo>
                        <a:pt x="259" y="358"/>
                      </a:lnTo>
                      <a:cubicBezTo>
                        <a:pt x="89" y="260"/>
                        <a:pt x="4" y="130"/>
                        <a:pt x="4" y="0"/>
                      </a:cubicBez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24"/>
                <p:cNvSpPr/>
                <p:nvPr/>
              </p:nvSpPr>
              <p:spPr>
                <a:xfrm>
                  <a:off x="1353250" y="2609525"/>
                  <a:ext cx="6500" cy="34900"/>
                </a:xfrm>
                <a:custGeom>
                  <a:rect b="b" l="l" r="r" t="t"/>
                  <a:pathLst>
                    <a:path extrusionOk="0" h="1396" w="260">
                      <a:moveTo>
                        <a:pt x="4" y="0"/>
                      </a:moveTo>
                      <a:lnTo>
                        <a:pt x="0" y="1037"/>
                      </a:lnTo>
                      <a:cubicBezTo>
                        <a:pt x="0" y="1167"/>
                        <a:pt x="86" y="1298"/>
                        <a:pt x="257" y="1396"/>
                      </a:cubicBezTo>
                      <a:lnTo>
                        <a:pt x="259" y="358"/>
                      </a:lnTo>
                      <a:cubicBezTo>
                        <a:pt x="89" y="260"/>
                        <a:pt x="4" y="130"/>
                        <a:pt x="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24"/>
                <p:cNvSpPr/>
                <p:nvPr/>
              </p:nvSpPr>
              <p:spPr>
                <a:xfrm>
                  <a:off x="1553950" y="2529700"/>
                  <a:ext cx="315600" cy="209175"/>
                </a:xfrm>
                <a:custGeom>
                  <a:rect b="b" l="l" r="r" t="t"/>
                  <a:pathLst>
                    <a:path extrusionOk="0" h="8367" w="12624">
                      <a:moveTo>
                        <a:pt x="12624" y="0"/>
                      </a:moveTo>
                      <a:lnTo>
                        <a:pt x="4" y="7329"/>
                      </a:lnTo>
                      <a:lnTo>
                        <a:pt x="1" y="8366"/>
                      </a:lnTo>
                      <a:lnTo>
                        <a:pt x="12621" y="1039"/>
                      </a:lnTo>
                      <a:lnTo>
                        <a:pt x="1262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24"/>
                <p:cNvSpPr/>
                <p:nvPr/>
              </p:nvSpPr>
              <p:spPr>
                <a:xfrm>
                  <a:off x="1359675" y="2618475"/>
                  <a:ext cx="163650" cy="120400"/>
                </a:xfrm>
                <a:custGeom>
                  <a:rect b="b" l="l" r="r" t="t"/>
                  <a:pathLst>
                    <a:path extrusionOk="0" h="4816" w="6546">
                      <a:moveTo>
                        <a:pt x="2" y="0"/>
                      </a:moveTo>
                      <a:lnTo>
                        <a:pt x="0" y="1038"/>
                      </a:lnTo>
                      <a:lnTo>
                        <a:pt x="6542" y="4815"/>
                      </a:lnTo>
                      <a:lnTo>
                        <a:pt x="6545" y="3778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24"/>
                <p:cNvSpPr/>
                <p:nvPr/>
              </p:nvSpPr>
              <p:spPr>
                <a:xfrm>
                  <a:off x="1523200" y="2712900"/>
                  <a:ext cx="30875" cy="29650"/>
                </a:xfrm>
                <a:custGeom>
                  <a:rect b="b" l="l" r="r" t="t"/>
                  <a:pathLst>
                    <a:path extrusionOk="0" h="1186" w="1235">
                      <a:moveTo>
                        <a:pt x="4" y="1"/>
                      </a:moveTo>
                      <a:lnTo>
                        <a:pt x="1" y="1038"/>
                      </a:lnTo>
                      <a:cubicBezTo>
                        <a:pt x="171" y="1136"/>
                        <a:pt x="394" y="1185"/>
                        <a:pt x="617" y="1185"/>
                      </a:cubicBezTo>
                      <a:cubicBezTo>
                        <a:pt x="840" y="1185"/>
                        <a:pt x="1062" y="1136"/>
                        <a:pt x="1231" y="1038"/>
                      </a:cubicBezTo>
                      <a:lnTo>
                        <a:pt x="1234" y="1"/>
                      </a:lnTo>
                      <a:lnTo>
                        <a:pt x="1234" y="1"/>
                      </a:lnTo>
                      <a:cubicBezTo>
                        <a:pt x="1066" y="99"/>
                        <a:pt x="843" y="148"/>
                        <a:pt x="620" y="148"/>
                      </a:cubicBezTo>
                      <a:cubicBezTo>
                        <a:pt x="397" y="148"/>
                        <a:pt x="174" y="99"/>
                        <a:pt x="4" y="1"/>
                      </a:cubicBezTo>
                      <a:close/>
                    </a:path>
                  </a:pathLst>
                </a:custGeom>
                <a:solidFill>
                  <a:srgbClr val="E8E0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24"/>
                <p:cNvSpPr/>
                <p:nvPr/>
              </p:nvSpPr>
              <p:spPr>
                <a:xfrm>
                  <a:off x="1523200" y="2712900"/>
                  <a:ext cx="30875" cy="29650"/>
                </a:xfrm>
                <a:custGeom>
                  <a:rect b="b" l="l" r="r" t="t"/>
                  <a:pathLst>
                    <a:path extrusionOk="0" h="1186" w="1235">
                      <a:moveTo>
                        <a:pt x="4" y="1"/>
                      </a:moveTo>
                      <a:lnTo>
                        <a:pt x="1" y="1038"/>
                      </a:lnTo>
                      <a:cubicBezTo>
                        <a:pt x="171" y="1136"/>
                        <a:pt x="394" y="1185"/>
                        <a:pt x="617" y="1185"/>
                      </a:cubicBezTo>
                      <a:cubicBezTo>
                        <a:pt x="840" y="1185"/>
                        <a:pt x="1062" y="1136"/>
                        <a:pt x="1231" y="1038"/>
                      </a:cubicBezTo>
                      <a:lnTo>
                        <a:pt x="1234" y="1"/>
                      </a:lnTo>
                      <a:lnTo>
                        <a:pt x="1234" y="1"/>
                      </a:lnTo>
                      <a:cubicBezTo>
                        <a:pt x="1066" y="99"/>
                        <a:pt x="843" y="148"/>
                        <a:pt x="620" y="148"/>
                      </a:cubicBezTo>
                      <a:cubicBezTo>
                        <a:pt x="397" y="148"/>
                        <a:pt x="174" y="99"/>
                        <a:pt x="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24"/>
                <p:cNvSpPr/>
                <p:nvPr/>
              </p:nvSpPr>
              <p:spPr>
                <a:xfrm>
                  <a:off x="1351200" y="2413775"/>
                  <a:ext cx="526775" cy="302825"/>
                </a:xfrm>
                <a:custGeom>
                  <a:rect b="b" l="l" r="r" t="t"/>
                  <a:pathLst>
                    <a:path extrusionOk="0" h="12113" w="21071">
                      <a:moveTo>
                        <a:pt x="13572" y="1"/>
                      </a:moveTo>
                      <a:cubicBezTo>
                        <a:pt x="13349" y="1"/>
                        <a:pt x="13126" y="50"/>
                        <a:pt x="12957" y="148"/>
                      </a:cubicBezTo>
                      <a:lnTo>
                        <a:pt x="338" y="7476"/>
                      </a:lnTo>
                      <a:cubicBezTo>
                        <a:pt x="1" y="7672"/>
                        <a:pt x="2" y="7992"/>
                        <a:pt x="341" y="8188"/>
                      </a:cubicBezTo>
                      <a:lnTo>
                        <a:pt x="6884" y="11966"/>
                      </a:lnTo>
                      <a:cubicBezTo>
                        <a:pt x="7054" y="12064"/>
                        <a:pt x="7277" y="12113"/>
                        <a:pt x="7500" y="12113"/>
                      </a:cubicBezTo>
                      <a:cubicBezTo>
                        <a:pt x="7723" y="12113"/>
                        <a:pt x="7946" y="12064"/>
                        <a:pt x="8114" y="11966"/>
                      </a:cubicBezTo>
                      <a:lnTo>
                        <a:pt x="20734" y="4637"/>
                      </a:lnTo>
                      <a:cubicBezTo>
                        <a:pt x="21071" y="4442"/>
                        <a:pt x="21070" y="4121"/>
                        <a:pt x="20730" y="3925"/>
                      </a:cubicBezTo>
                      <a:lnTo>
                        <a:pt x="14187" y="148"/>
                      </a:lnTo>
                      <a:cubicBezTo>
                        <a:pt x="14018" y="50"/>
                        <a:pt x="13795" y="1"/>
                        <a:pt x="135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24"/>
                <p:cNvSpPr/>
                <p:nvPr/>
              </p:nvSpPr>
              <p:spPr>
                <a:xfrm>
                  <a:off x="1414475" y="2440150"/>
                  <a:ext cx="419100" cy="241400"/>
                </a:xfrm>
                <a:custGeom>
                  <a:rect b="b" l="l" r="r" t="t"/>
                  <a:pathLst>
                    <a:path extrusionOk="0" h="9656" w="16764">
                      <a:moveTo>
                        <a:pt x="10294" y="0"/>
                      </a:moveTo>
                      <a:cubicBezTo>
                        <a:pt x="10041" y="0"/>
                        <a:pt x="9789" y="55"/>
                        <a:pt x="9598" y="165"/>
                      </a:cubicBezTo>
                      <a:lnTo>
                        <a:pt x="312" y="5533"/>
                      </a:lnTo>
                      <a:cubicBezTo>
                        <a:pt x="94" y="5659"/>
                        <a:pt x="1" y="5831"/>
                        <a:pt x="31" y="5997"/>
                      </a:cubicBezTo>
                      <a:cubicBezTo>
                        <a:pt x="36" y="6023"/>
                        <a:pt x="44" y="6049"/>
                        <a:pt x="56" y="6075"/>
                      </a:cubicBezTo>
                      <a:cubicBezTo>
                        <a:pt x="98" y="6172"/>
                        <a:pt x="183" y="6262"/>
                        <a:pt x="312" y="6336"/>
                      </a:cubicBezTo>
                      <a:lnTo>
                        <a:pt x="5775" y="9490"/>
                      </a:lnTo>
                      <a:cubicBezTo>
                        <a:pt x="5966" y="9601"/>
                        <a:pt x="6218" y="9656"/>
                        <a:pt x="6470" y="9656"/>
                      </a:cubicBezTo>
                      <a:cubicBezTo>
                        <a:pt x="6722" y="9656"/>
                        <a:pt x="6974" y="9601"/>
                        <a:pt x="7166" y="9490"/>
                      </a:cubicBezTo>
                      <a:lnTo>
                        <a:pt x="16451" y="4123"/>
                      </a:lnTo>
                      <a:cubicBezTo>
                        <a:pt x="16581" y="4048"/>
                        <a:pt x="16667" y="3957"/>
                        <a:pt x="16708" y="3861"/>
                      </a:cubicBezTo>
                      <a:cubicBezTo>
                        <a:pt x="16719" y="3835"/>
                        <a:pt x="16728" y="3809"/>
                        <a:pt x="16732" y="3783"/>
                      </a:cubicBezTo>
                      <a:cubicBezTo>
                        <a:pt x="16764" y="3617"/>
                        <a:pt x="16670" y="3446"/>
                        <a:pt x="16451" y="3320"/>
                      </a:cubicBezTo>
                      <a:lnTo>
                        <a:pt x="10989" y="165"/>
                      </a:lnTo>
                      <a:cubicBezTo>
                        <a:pt x="10798" y="55"/>
                        <a:pt x="10546" y="0"/>
                        <a:pt x="102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24"/>
                <p:cNvSpPr/>
                <p:nvPr/>
              </p:nvSpPr>
              <p:spPr>
                <a:xfrm>
                  <a:off x="1415250" y="2443225"/>
                  <a:ext cx="417550" cy="238325"/>
                </a:xfrm>
                <a:custGeom>
                  <a:rect b="b" l="l" r="r" t="t"/>
                  <a:pathLst>
                    <a:path extrusionOk="0" h="9533" w="16702">
                      <a:moveTo>
                        <a:pt x="10263" y="1"/>
                      </a:moveTo>
                      <a:cubicBezTo>
                        <a:pt x="10010" y="1"/>
                        <a:pt x="9758" y="56"/>
                        <a:pt x="9567" y="166"/>
                      </a:cubicBezTo>
                      <a:lnTo>
                        <a:pt x="281" y="5534"/>
                      </a:lnTo>
                      <a:cubicBezTo>
                        <a:pt x="117" y="5629"/>
                        <a:pt x="23" y="5749"/>
                        <a:pt x="0" y="5874"/>
                      </a:cubicBezTo>
                      <a:cubicBezTo>
                        <a:pt x="5" y="5900"/>
                        <a:pt x="13" y="5926"/>
                        <a:pt x="25" y="5952"/>
                      </a:cubicBezTo>
                      <a:cubicBezTo>
                        <a:pt x="67" y="6049"/>
                        <a:pt x="152" y="6139"/>
                        <a:pt x="281" y="6213"/>
                      </a:cubicBezTo>
                      <a:lnTo>
                        <a:pt x="5744" y="9367"/>
                      </a:lnTo>
                      <a:cubicBezTo>
                        <a:pt x="5935" y="9478"/>
                        <a:pt x="6187" y="9533"/>
                        <a:pt x="6439" y="9533"/>
                      </a:cubicBezTo>
                      <a:cubicBezTo>
                        <a:pt x="6691" y="9533"/>
                        <a:pt x="6943" y="9478"/>
                        <a:pt x="7135" y="9367"/>
                      </a:cubicBezTo>
                      <a:lnTo>
                        <a:pt x="16420" y="4000"/>
                      </a:lnTo>
                      <a:cubicBezTo>
                        <a:pt x="16550" y="3925"/>
                        <a:pt x="16636" y="3834"/>
                        <a:pt x="16677" y="3738"/>
                      </a:cubicBezTo>
                      <a:cubicBezTo>
                        <a:pt x="16688" y="3712"/>
                        <a:pt x="16697" y="3686"/>
                        <a:pt x="16701" y="3660"/>
                      </a:cubicBezTo>
                      <a:cubicBezTo>
                        <a:pt x="16678" y="3535"/>
                        <a:pt x="16585" y="3415"/>
                        <a:pt x="16420" y="3320"/>
                      </a:cubicBezTo>
                      <a:lnTo>
                        <a:pt x="10958" y="166"/>
                      </a:lnTo>
                      <a:cubicBezTo>
                        <a:pt x="10767" y="56"/>
                        <a:pt x="10515" y="1"/>
                        <a:pt x="10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24"/>
                <p:cNvSpPr/>
                <p:nvPr/>
              </p:nvSpPr>
              <p:spPr>
                <a:xfrm>
                  <a:off x="1588950" y="2443225"/>
                  <a:ext cx="243850" cy="139375"/>
                </a:xfrm>
                <a:custGeom>
                  <a:rect b="b" l="l" r="r" t="t"/>
                  <a:pathLst>
                    <a:path extrusionOk="0" h="5575" w="9754">
                      <a:moveTo>
                        <a:pt x="3315" y="1"/>
                      </a:moveTo>
                      <a:cubicBezTo>
                        <a:pt x="3062" y="1"/>
                        <a:pt x="2810" y="56"/>
                        <a:pt x="2619" y="166"/>
                      </a:cubicBezTo>
                      <a:lnTo>
                        <a:pt x="0" y="1680"/>
                      </a:lnTo>
                      <a:lnTo>
                        <a:pt x="6747" y="5575"/>
                      </a:lnTo>
                      <a:lnTo>
                        <a:pt x="9472" y="4000"/>
                      </a:lnTo>
                      <a:cubicBezTo>
                        <a:pt x="9602" y="3925"/>
                        <a:pt x="9688" y="3834"/>
                        <a:pt x="9729" y="3738"/>
                      </a:cubicBezTo>
                      <a:cubicBezTo>
                        <a:pt x="9740" y="3712"/>
                        <a:pt x="9749" y="3686"/>
                        <a:pt x="9753" y="3660"/>
                      </a:cubicBezTo>
                      <a:cubicBezTo>
                        <a:pt x="9730" y="3535"/>
                        <a:pt x="9637" y="3415"/>
                        <a:pt x="9472" y="3320"/>
                      </a:cubicBezTo>
                      <a:lnTo>
                        <a:pt x="4010" y="166"/>
                      </a:lnTo>
                      <a:cubicBezTo>
                        <a:pt x="3819" y="56"/>
                        <a:pt x="3567" y="1"/>
                        <a:pt x="3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24"/>
                <p:cNvSpPr/>
                <p:nvPr/>
              </p:nvSpPr>
              <p:spPr>
                <a:xfrm>
                  <a:off x="1807075" y="2560875"/>
                  <a:ext cx="28600" cy="27500"/>
                </a:xfrm>
                <a:custGeom>
                  <a:rect b="b" l="l" r="r" t="t"/>
                  <a:pathLst>
                    <a:path extrusionOk="0" h="1100" w="1144">
                      <a:moveTo>
                        <a:pt x="1136" y="1"/>
                      </a:moveTo>
                      <a:lnTo>
                        <a:pt x="0" y="662"/>
                      </a:lnTo>
                      <a:lnTo>
                        <a:pt x="8" y="1100"/>
                      </a:lnTo>
                      <a:lnTo>
                        <a:pt x="1144" y="438"/>
                      </a:lnTo>
                      <a:lnTo>
                        <a:pt x="113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24"/>
                <p:cNvSpPr/>
                <p:nvPr/>
              </p:nvSpPr>
              <p:spPr>
                <a:xfrm>
                  <a:off x="1802775" y="2558400"/>
                  <a:ext cx="32700" cy="19050"/>
                </a:xfrm>
                <a:custGeom>
                  <a:rect b="b" l="l" r="r" t="t"/>
                  <a:pathLst>
                    <a:path extrusionOk="0" h="762" w="1308">
                      <a:moveTo>
                        <a:pt x="1136" y="1"/>
                      </a:moveTo>
                      <a:lnTo>
                        <a:pt x="1" y="663"/>
                      </a:lnTo>
                      <a:lnTo>
                        <a:pt x="172" y="761"/>
                      </a:lnTo>
                      <a:lnTo>
                        <a:pt x="1308" y="100"/>
                      </a:lnTo>
                      <a:lnTo>
                        <a:pt x="11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24"/>
                <p:cNvSpPr/>
                <p:nvPr/>
              </p:nvSpPr>
              <p:spPr>
                <a:xfrm>
                  <a:off x="1802775" y="2574975"/>
                  <a:ext cx="4525" cy="13400"/>
                </a:xfrm>
                <a:custGeom>
                  <a:rect b="b" l="l" r="r" t="t"/>
                  <a:pathLst>
                    <a:path extrusionOk="0" h="536" w="181">
                      <a:moveTo>
                        <a:pt x="1" y="0"/>
                      </a:moveTo>
                      <a:lnTo>
                        <a:pt x="9" y="438"/>
                      </a:lnTo>
                      <a:lnTo>
                        <a:pt x="180" y="536"/>
                      </a:lnTo>
                      <a:lnTo>
                        <a:pt x="180" y="536"/>
                      </a:lnTo>
                      <a:lnTo>
                        <a:pt x="172" y="9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24"/>
                <p:cNvSpPr/>
                <p:nvPr/>
              </p:nvSpPr>
              <p:spPr>
                <a:xfrm>
                  <a:off x="1625875" y="2664400"/>
                  <a:ext cx="52350" cy="76050"/>
                </a:xfrm>
                <a:custGeom>
                  <a:rect b="b" l="l" r="r" t="t"/>
                  <a:pathLst>
                    <a:path extrusionOk="0" h="3042" w="2094">
                      <a:moveTo>
                        <a:pt x="1494" y="0"/>
                      </a:moveTo>
                      <a:cubicBezTo>
                        <a:pt x="1463" y="1"/>
                        <a:pt x="1431" y="2"/>
                        <a:pt x="1400" y="6"/>
                      </a:cubicBezTo>
                      <a:cubicBezTo>
                        <a:pt x="1113" y="39"/>
                        <a:pt x="867" y="228"/>
                        <a:pt x="628" y="476"/>
                      </a:cubicBezTo>
                      <a:cubicBezTo>
                        <a:pt x="494" y="614"/>
                        <a:pt x="404" y="727"/>
                        <a:pt x="315" y="918"/>
                      </a:cubicBezTo>
                      <a:cubicBezTo>
                        <a:pt x="292" y="970"/>
                        <a:pt x="269" y="1020"/>
                        <a:pt x="249" y="1075"/>
                      </a:cubicBezTo>
                      <a:cubicBezTo>
                        <a:pt x="240" y="1092"/>
                        <a:pt x="230" y="1112"/>
                        <a:pt x="224" y="1130"/>
                      </a:cubicBezTo>
                      <a:lnTo>
                        <a:pt x="203" y="1184"/>
                      </a:lnTo>
                      <a:cubicBezTo>
                        <a:pt x="188" y="1230"/>
                        <a:pt x="171" y="1275"/>
                        <a:pt x="156" y="1321"/>
                      </a:cubicBezTo>
                      <a:cubicBezTo>
                        <a:pt x="140" y="1367"/>
                        <a:pt x="128" y="1413"/>
                        <a:pt x="116" y="1461"/>
                      </a:cubicBezTo>
                      <a:cubicBezTo>
                        <a:pt x="102" y="1508"/>
                        <a:pt x="90" y="1554"/>
                        <a:pt x="80" y="1600"/>
                      </a:cubicBezTo>
                      <a:cubicBezTo>
                        <a:pt x="21" y="1844"/>
                        <a:pt x="0" y="2099"/>
                        <a:pt x="54" y="2321"/>
                      </a:cubicBezTo>
                      <a:cubicBezTo>
                        <a:pt x="100" y="2500"/>
                        <a:pt x="191" y="2650"/>
                        <a:pt x="304" y="2768"/>
                      </a:cubicBezTo>
                      <a:cubicBezTo>
                        <a:pt x="465" y="2935"/>
                        <a:pt x="673" y="3042"/>
                        <a:pt x="901" y="3042"/>
                      </a:cubicBezTo>
                      <a:cubicBezTo>
                        <a:pt x="910" y="3042"/>
                        <a:pt x="920" y="3041"/>
                        <a:pt x="929" y="3041"/>
                      </a:cubicBezTo>
                      <a:cubicBezTo>
                        <a:pt x="1169" y="3033"/>
                        <a:pt x="1425" y="2900"/>
                        <a:pt x="1604" y="2664"/>
                      </a:cubicBezTo>
                      <a:cubicBezTo>
                        <a:pt x="1654" y="2598"/>
                        <a:pt x="1699" y="2524"/>
                        <a:pt x="1739" y="2449"/>
                      </a:cubicBezTo>
                      <a:cubicBezTo>
                        <a:pt x="1764" y="2404"/>
                        <a:pt x="1786" y="2356"/>
                        <a:pt x="1809" y="2311"/>
                      </a:cubicBezTo>
                      <a:cubicBezTo>
                        <a:pt x="1816" y="2290"/>
                        <a:pt x="1828" y="2271"/>
                        <a:pt x="1837" y="2251"/>
                      </a:cubicBezTo>
                      <a:cubicBezTo>
                        <a:pt x="1840" y="2246"/>
                        <a:pt x="1842" y="2245"/>
                        <a:pt x="1843" y="2241"/>
                      </a:cubicBezTo>
                      <a:cubicBezTo>
                        <a:pt x="1886" y="2145"/>
                        <a:pt x="1924" y="2046"/>
                        <a:pt x="1954" y="1945"/>
                      </a:cubicBezTo>
                      <a:cubicBezTo>
                        <a:pt x="2025" y="1697"/>
                        <a:pt x="2047" y="1444"/>
                        <a:pt x="2071" y="1193"/>
                      </a:cubicBezTo>
                      <a:cubicBezTo>
                        <a:pt x="2072" y="1180"/>
                        <a:pt x="2073" y="1167"/>
                        <a:pt x="2075" y="1155"/>
                      </a:cubicBezTo>
                      <a:cubicBezTo>
                        <a:pt x="2083" y="1032"/>
                        <a:pt x="2094" y="907"/>
                        <a:pt x="2087" y="788"/>
                      </a:cubicBezTo>
                      <a:cubicBezTo>
                        <a:pt x="2075" y="572"/>
                        <a:pt x="2010" y="366"/>
                        <a:pt x="1899" y="219"/>
                      </a:cubicBezTo>
                      <a:cubicBezTo>
                        <a:pt x="1800" y="86"/>
                        <a:pt x="1663" y="1"/>
                        <a:pt x="1494" y="0"/>
                      </a:cubicBezTo>
                      <a:close/>
                    </a:path>
                  </a:pathLst>
                </a:custGeom>
                <a:solidFill>
                  <a:srgbClr val="FFD8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24"/>
                <p:cNvSpPr/>
                <p:nvPr/>
              </p:nvSpPr>
              <p:spPr>
                <a:xfrm>
                  <a:off x="1634700" y="2671900"/>
                  <a:ext cx="38125" cy="26700"/>
                </a:xfrm>
                <a:custGeom>
                  <a:rect b="b" l="l" r="r" t="t"/>
                  <a:pathLst>
                    <a:path extrusionOk="0" h="1068" w="1525">
                      <a:moveTo>
                        <a:pt x="1005" y="1"/>
                      </a:moveTo>
                      <a:cubicBezTo>
                        <a:pt x="938" y="1"/>
                        <a:pt x="869" y="14"/>
                        <a:pt x="806" y="37"/>
                      </a:cubicBezTo>
                      <a:cubicBezTo>
                        <a:pt x="666" y="89"/>
                        <a:pt x="547" y="185"/>
                        <a:pt x="443" y="290"/>
                      </a:cubicBezTo>
                      <a:cubicBezTo>
                        <a:pt x="331" y="404"/>
                        <a:pt x="203" y="541"/>
                        <a:pt x="135" y="687"/>
                      </a:cubicBezTo>
                      <a:cubicBezTo>
                        <a:pt x="1" y="978"/>
                        <a:pt x="434" y="1005"/>
                        <a:pt x="609" y="1020"/>
                      </a:cubicBezTo>
                      <a:cubicBezTo>
                        <a:pt x="774" y="1035"/>
                        <a:pt x="1290" y="1061"/>
                        <a:pt x="1456" y="1068"/>
                      </a:cubicBezTo>
                      <a:cubicBezTo>
                        <a:pt x="1456" y="1068"/>
                        <a:pt x="1456" y="1068"/>
                        <a:pt x="1456" y="1068"/>
                      </a:cubicBezTo>
                      <a:cubicBezTo>
                        <a:pt x="1502" y="1068"/>
                        <a:pt x="1525" y="700"/>
                        <a:pt x="1495" y="522"/>
                      </a:cubicBezTo>
                      <a:cubicBezTo>
                        <a:pt x="1463" y="343"/>
                        <a:pt x="1392" y="156"/>
                        <a:pt x="1237" y="62"/>
                      </a:cubicBezTo>
                      <a:cubicBezTo>
                        <a:pt x="1167" y="20"/>
                        <a:pt x="1087" y="1"/>
                        <a:pt x="1005" y="1"/>
                      </a:cubicBezTo>
                      <a:close/>
                    </a:path>
                  </a:pathLst>
                </a:custGeom>
                <a:solidFill>
                  <a:srgbClr val="F5AA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24"/>
                <p:cNvSpPr/>
                <p:nvPr/>
              </p:nvSpPr>
              <p:spPr>
                <a:xfrm>
                  <a:off x="1700825" y="2606250"/>
                  <a:ext cx="53200" cy="87350"/>
                </a:xfrm>
                <a:custGeom>
                  <a:rect b="b" l="l" r="r" t="t"/>
                  <a:pathLst>
                    <a:path extrusionOk="0" h="3494" w="2128">
                      <a:moveTo>
                        <a:pt x="711" y="1"/>
                      </a:moveTo>
                      <a:cubicBezTo>
                        <a:pt x="623" y="1"/>
                        <a:pt x="538" y="26"/>
                        <a:pt x="461" y="83"/>
                      </a:cubicBezTo>
                      <a:cubicBezTo>
                        <a:pt x="436" y="103"/>
                        <a:pt x="410" y="123"/>
                        <a:pt x="387" y="146"/>
                      </a:cubicBezTo>
                      <a:cubicBezTo>
                        <a:pt x="172" y="352"/>
                        <a:pt x="83" y="682"/>
                        <a:pt x="35" y="1066"/>
                      </a:cubicBezTo>
                      <a:cubicBezTo>
                        <a:pt x="7" y="1280"/>
                        <a:pt x="0" y="1444"/>
                        <a:pt x="41" y="1681"/>
                      </a:cubicBezTo>
                      <a:cubicBezTo>
                        <a:pt x="52" y="1744"/>
                        <a:pt x="63" y="1807"/>
                        <a:pt x="78" y="1871"/>
                      </a:cubicBezTo>
                      <a:cubicBezTo>
                        <a:pt x="82" y="1893"/>
                        <a:pt x="85" y="1918"/>
                        <a:pt x="91" y="1940"/>
                      </a:cubicBezTo>
                      <a:lnTo>
                        <a:pt x="106" y="2004"/>
                      </a:lnTo>
                      <a:cubicBezTo>
                        <a:pt x="122" y="2056"/>
                        <a:pt x="134" y="2110"/>
                        <a:pt x="148" y="2164"/>
                      </a:cubicBezTo>
                      <a:cubicBezTo>
                        <a:pt x="164" y="2217"/>
                        <a:pt x="180" y="2270"/>
                        <a:pt x="199" y="2323"/>
                      </a:cubicBezTo>
                      <a:cubicBezTo>
                        <a:pt x="215" y="2376"/>
                        <a:pt x="232" y="2428"/>
                        <a:pt x="251" y="2478"/>
                      </a:cubicBezTo>
                      <a:cubicBezTo>
                        <a:pt x="348" y="2747"/>
                        <a:pt x="481" y="3005"/>
                        <a:pt x="657" y="3185"/>
                      </a:cubicBezTo>
                      <a:cubicBezTo>
                        <a:pt x="800" y="3330"/>
                        <a:pt x="963" y="3418"/>
                        <a:pt x="1124" y="3461"/>
                      </a:cubicBezTo>
                      <a:cubicBezTo>
                        <a:pt x="1203" y="3482"/>
                        <a:pt x="1282" y="3493"/>
                        <a:pt x="1359" y="3493"/>
                      </a:cubicBezTo>
                      <a:cubicBezTo>
                        <a:pt x="1518" y="3493"/>
                        <a:pt x="1670" y="3446"/>
                        <a:pt x="1797" y="3342"/>
                      </a:cubicBezTo>
                      <a:cubicBezTo>
                        <a:pt x="1988" y="3188"/>
                        <a:pt x="2118" y="2905"/>
                        <a:pt x="2125" y="2570"/>
                      </a:cubicBezTo>
                      <a:cubicBezTo>
                        <a:pt x="2128" y="2477"/>
                        <a:pt x="2121" y="2379"/>
                        <a:pt x="2109" y="2282"/>
                      </a:cubicBezTo>
                      <a:cubicBezTo>
                        <a:pt x="2103" y="2223"/>
                        <a:pt x="2091" y="2163"/>
                        <a:pt x="2083" y="2105"/>
                      </a:cubicBezTo>
                      <a:cubicBezTo>
                        <a:pt x="2077" y="2081"/>
                        <a:pt x="2076" y="2056"/>
                        <a:pt x="2072" y="2032"/>
                      </a:cubicBezTo>
                      <a:cubicBezTo>
                        <a:pt x="2070" y="2026"/>
                        <a:pt x="2072" y="2024"/>
                        <a:pt x="2070" y="2018"/>
                      </a:cubicBezTo>
                      <a:cubicBezTo>
                        <a:pt x="2049" y="1900"/>
                        <a:pt x="2021" y="1782"/>
                        <a:pt x="1986" y="1669"/>
                      </a:cubicBezTo>
                      <a:cubicBezTo>
                        <a:pt x="1898" y="1385"/>
                        <a:pt x="1767" y="1130"/>
                        <a:pt x="1636" y="874"/>
                      </a:cubicBezTo>
                      <a:cubicBezTo>
                        <a:pt x="1629" y="862"/>
                        <a:pt x="1623" y="849"/>
                        <a:pt x="1618" y="836"/>
                      </a:cubicBezTo>
                      <a:cubicBezTo>
                        <a:pt x="1552" y="712"/>
                        <a:pt x="1486" y="586"/>
                        <a:pt x="1411" y="476"/>
                      </a:cubicBezTo>
                      <a:cubicBezTo>
                        <a:pt x="1273" y="277"/>
                        <a:pt x="1098" y="120"/>
                        <a:pt x="921" y="46"/>
                      </a:cubicBezTo>
                      <a:cubicBezTo>
                        <a:pt x="851" y="17"/>
                        <a:pt x="780" y="1"/>
                        <a:pt x="711" y="1"/>
                      </a:cubicBezTo>
                      <a:close/>
                    </a:path>
                  </a:pathLst>
                </a:custGeom>
                <a:solidFill>
                  <a:srgbClr val="FFD8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24"/>
                <p:cNvSpPr/>
                <p:nvPr/>
              </p:nvSpPr>
              <p:spPr>
                <a:xfrm>
                  <a:off x="1706625" y="2610825"/>
                  <a:ext cx="32225" cy="31950"/>
                </a:xfrm>
                <a:custGeom>
                  <a:rect b="b" l="l" r="r" t="t"/>
                  <a:pathLst>
                    <a:path extrusionOk="0" h="1278" w="1289">
                      <a:moveTo>
                        <a:pt x="432" y="1"/>
                      </a:moveTo>
                      <a:cubicBezTo>
                        <a:pt x="393" y="1"/>
                        <a:pt x="353" y="7"/>
                        <a:pt x="317" y="23"/>
                      </a:cubicBezTo>
                      <a:cubicBezTo>
                        <a:pt x="206" y="69"/>
                        <a:pt x="138" y="181"/>
                        <a:pt x="94" y="293"/>
                      </a:cubicBezTo>
                      <a:cubicBezTo>
                        <a:pt x="31" y="450"/>
                        <a:pt x="0" y="619"/>
                        <a:pt x="2" y="787"/>
                      </a:cubicBezTo>
                      <a:cubicBezTo>
                        <a:pt x="4" y="988"/>
                        <a:pt x="26" y="1274"/>
                        <a:pt x="283" y="1277"/>
                      </a:cubicBezTo>
                      <a:cubicBezTo>
                        <a:pt x="284" y="1277"/>
                        <a:pt x="286" y="1277"/>
                        <a:pt x="287" y="1277"/>
                      </a:cubicBezTo>
                      <a:cubicBezTo>
                        <a:pt x="405" y="1277"/>
                        <a:pt x="524" y="1232"/>
                        <a:pt x="635" y="1200"/>
                      </a:cubicBezTo>
                      <a:cubicBezTo>
                        <a:pt x="794" y="1155"/>
                        <a:pt x="953" y="1108"/>
                        <a:pt x="1111" y="1062"/>
                      </a:cubicBezTo>
                      <a:cubicBezTo>
                        <a:pt x="1167" y="1046"/>
                        <a:pt x="1229" y="1026"/>
                        <a:pt x="1256" y="975"/>
                      </a:cubicBezTo>
                      <a:cubicBezTo>
                        <a:pt x="1289" y="915"/>
                        <a:pt x="1262" y="843"/>
                        <a:pt x="1232" y="782"/>
                      </a:cubicBezTo>
                      <a:cubicBezTo>
                        <a:pt x="1128" y="575"/>
                        <a:pt x="994" y="384"/>
                        <a:pt x="833" y="218"/>
                      </a:cubicBezTo>
                      <a:cubicBezTo>
                        <a:pt x="764" y="148"/>
                        <a:pt x="690" y="81"/>
                        <a:pt x="601" y="40"/>
                      </a:cubicBezTo>
                      <a:cubicBezTo>
                        <a:pt x="549" y="15"/>
                        <a:pt x="490" y="1"/>
                        <a:pt x="432" y="1"/>
                      </a:cubicBezTo>
                      <a:close/>
                    </a:path>
                  </a:pathLst>
                </a:custGeom>
                <a:solidFill>
                  <a:srgbClr val="F5AA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24"/>
                <p:cNvSpPr/>
                <p:nvPr/>
              </p:nvSpPr>
              <p:spPr>
                <a:xfrm>
                  <a:off x="1257700" y="2536525"/>
                  <a:ext cx="104050" cy="174200"/>
                </a:xfrm>
                <a:custGeom>
                  <a:rect b="b" l="l" r="r" t="t"/>
                  <a:pathLst>
                    <a:path extrusionOk="0" h="6968" w="4162">
                      <a:moveTo>
                        <a:pt x="1234" y="1"/>
                      </a:moveTo>
                      <a:cubicBezTo>
                        <a:pt x="988" y="1"/>
                        <a:pt x="767" y="121"/>
                        <a:pt x="593" y="374"/>
                      </a:cubicBezTo>
                      <a:cubicBezTo>
                        <a:pt x="1" y="1238"/>
                        <a:pt x="186" y="3333"/>
                        <a:pt x="1008" y="5051"/>
                      </a:cubicBezTo>
                      <a:cubicBezTo>
                        <a:pt x="1589" y="6266"/>
                        <a:pt x="2333" y="6967"/>
                        <a:pt x="2929" y="6967"/>
                      </a:cubicBezTo>
                      <a:cubicBezTo>
                        <a:pt x="3175" y="6967"/>
                        <a:pt x="3396" y="6847"/>
                        <a:pt x="3569" y="6595"/>
                      </a:cubicBezTo>
                      <a:cubicBezTo>
                        <a:pt x="4162" y="5730"/>
                        <a:pt x="3976" y="3635"/>
                        <a:pt x="3155" y="1918"/>
                      </a:cubicBezTo>
                      <a:cubicBezTo>
                        <a:pt x="2574" y="702"/>
                        <a:pt x="1829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E9A3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24"/>
                <p:cNvSpPr/>
                <p:nvPr/>
              </p:nvSpPr>
              <p:spPr>
                <a:xfrm>
                  <a:off x="1498600" y="2523475"/>
                  <a:ext cx="100125" cy="57825"/>
                </a:xfrm>
                <a:custGeom>
                  <a:rect b="b" l="l" r="r" t="t"/>
                  <a:pathLst>
                    <a:path extrusionOk="0" h="2313" w="4005">
                      <a:moveTo>
                        <a:pt x="2344" y="1"/>
                      </a:moveTo>
                      <a:lnTo>
                        <a:pt x="0" y="1354"/>
                      </a:lnTo>
                      <a:lnTo>
                        <a:pt x="1659" y="2312"/>
                      </a:lnTo>
                      <a:lnTo>
                        <a:pt x="4005" y="959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24"/>
                <p:cNvSpPr/>
                <p:nvPr/>
              </p:nvSpPr>
              <p:spPr>
                <a:xfrm>
                  <a:off x="1436600" y="2564375"/>
                  <a:ext cx="117850" cy="68025"/>
                </a:xfrm>
                <a:custGeom>
                  <a:rect b="b" l="l" r="r" t="t"/>
                  <a:pathLst>
                    <a:path extrusionOk="0" h="2721" w="4714">
                      <a:moveTo>
                        <a:pt x="2345" y="1"/>
                      </a:moveTo>
                      <a:lnTo>
                        <a:pt x="0" y="1354"/>
                      </a:lnTo>
                      <a:lnTo>
                        <a:pt x="2368" y="2721"/>
                      </a:lnTo>
                      <a:lnTo>
                        <a:pt x="4714" y="1367"/>
                      </a:lnTo>
                      <a:lnTo>
                        <a:pt x="23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24"/>
                <p:cNvSpPr/>
                <p:nvPr/>
              </p:nvSpPr>
              <p:spPr>
                <a:xfrm>
                  <a:off x="1508225" y="2605725"/>
                  <a:ext cx="117850" cy="68050"/>
                </a:xfrm>
                <a:custGeom>
                  <a:rect b="b" l="l" r="r" t="t"/>
                  <a:pathLst>
                    <a:path extrusionOk="0" h="2722" w="4714">
                      <a:moveTo>
                        <a:pt x="2345" y="0"/>
                      </a:moveTo>
                      <a:lnTo>
                        <a:pt x="0" y="1354"/>
                      </a:lnTo>
                      <a:lnTo>
                        <a:pt x="2368" y="2722"/>
                      </a:lnTo>
                      <a:lnTo>
                        <a:pt x="4713" y="1368"/>
                      </a:lnTo>
                      <a:lnTo>
                        <a:pt x="23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24"/>
                <p:cNvSpPr/>
                <p:nvPr/>
              </p:nvSpPr>
              <p:spPr>
                <a:xfrm>
                  <a:off x="1547350" y="2551625"/>
                  <a:ext cx="101950" cy="58875"/>
                </a:xfrm>
                <a:custGeom>
                  <a:rect b="b" l="l" r="r" t="t"/>
                  <a:pathLst>
                    <a:path extrusionOk="0" h="2355" w="4078">
                      <a:moveTo>
                        <a:pt x="2346" y="1"/>
                      </a:moveTo>
                      <a:lnTo>
                        <a:pt x="0" y="1354"/>
                      </a:lnTo>
                      <a:lnTo>
                        <a:pt x="1733" y="2355"/>
                      </a:lnTo>
                      <a:lnTo>
                        <a:pt x="4077" y="1000"/>
                      </a:lnTo>
                      <a:lnTo>
                        <a:pt x="23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24"/>
                <p:cNvSpPr/>
                <p:nvPr/>
              </p:nvSpPr>
              <p:spPr>
                <a:xfrm>
                  <a:off x="1597600" y="2580625"/>
                  <a:ext cx="100450" cy="58025"/>
                </a:xfrm>
                <a:custGeom>
                  <a:rect b="b" l="l" r="r" t="t"/>
                  <a:pathLst>
                    <a:path extrusionOk="0" h="2321" w="4018">
                      <a:moveTo>
                        <a:pt x="2345" y="1"/>
                      </a:moveTo>
                      <a:lnTo>
                        <a:pt x="1" y="1354"/>
                      </a:lnTo>
                      <a:lnTo>
                        <a:pt x="1673" y="2321"/>
                      </a:lnTo>
                      <a:lnTo>
                        <a:pt x="4017" y="967"/>
                      </a:lnTo>
                      <a:lnTo>
                        <a:pt x="23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24"/>
                <p:cNvSpPr/>
                <p:nvPr/>
              </p:nvSpPr>
              <p:spPr>
                <a:xfrm>
                  <a:off x="1470200" y="2585050"/>
                  <a:ext cx="50650" cy="26700"/>
                </a:xfrm>
                <a:custGeom>
                  <a:rect b="b" l="l" r="r" t="t"/>
                  <a:pathLst>
                    <a:path extrusionOk="0" h="1068" w="2026">
                      <a:moveTo>
                        <a:pt x="1013" y="45"/>
                      </a:moveTo>
                      <a:cubicBezTo>
                        <a:pt x="1230" y="45"/>
                        <a:pt x="1447" y="93"/>
                        <a:pt x="1612" y="188"/>
                      </a:cubicBezTo>
                      <a:cubicBezTo>
                        <a:pt x="1942" y="378"/>
                        <a:pt x="1942" y="688"/>
                        <a:pt x="1612" y="880"/>
                      </a:cubicBezTo>
                      <a:cubicBezTo>
                        <a:pt x="1447" y="975"/>
                        <a:pt x="1230" y="1022"/>
                        <a:pt x="1013" y="1022"/>
                      </a:cubicBezTo>
                      <a:cubicBezTo>
                        <a:pt x="796" y="1022"/>
                        <a:pt x="579" y="975"/>
                        <a:pt x="414" y="880"/>
                      </a:cubicBezTo>
                      <a:cubicBezTo>
                        <a:pt x="83" y="688"/>
                        <a:pt x="83" y="378"/>
                        <a:pt x="414" y="188"/>
                      </a:cubicBezTo>
                      <a:cubicBezTo>
                        <a:pt x="579" y="93"/>
                        <a:pt x="796" y="45"/>
                        <a:pt x="1013" y="45"/>
                      </a:cubicBezTo>
                      <a:close/>
                      <a:moveTo>
                        <a:pt x="1013" y="1"/>
                      </a:moveTo>
                      <a:cubicBezTo>
                        <a:pt x="776" y="1"/>
                        <a:pt x="540" y="53"/>
                        <a:pt x="360" y="157"/>
                      </a:cubicBezTo>
                      <a:cubicBezTo>
                        <a:pt x="1" y="364"/>
                        <a:pt x="1" y="702"/>
                        <a:pt x="360" y="910"/>
                      </a:cubicBezTo>
                      <a:lnTo>
                        <a:pt x="360" y="911"/>
                      </a:lnTo>
                      <a:cubicBezTo>
                        <a:pt x="540" y="1015"/>
                        <a:pt x="776" y="1067"/>
                        <a:pt x="1013" y="1067"/>
                      </a:cubicBezTo>
                      <a:cubicBezTo>
                        <a:pt x="1249" y="1067"/>
                        <a:pt x="1486" y="1015"/>
                        <a:pt x="1666" y="911"/>
                      </a:cubicBezTo>
                      <a:cubicBezTo>
                        <a:pt x="2025" y="702"/>
                        <a:pt x="2025" y="365"/>
                        <a:pt x="1666" y="157"/>
                      </a:cubicBezTo>
                      <a:cubicBezTo>
                        <a:pt x="1486" y="53"/>
                        <a:pt x="1249" y="1"/>
                        <a:pt x="1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24"/>
                <p:cNvSpPr/>
                <p:nvPr/>
              </p:nvSpPr>
              <p:spPr>
                <a:xfrm>
                  <a:off x="1458800" y="2577200"/>
                  <a:ext cx="73450" cy="42400"/>
                </a:xfrm>
                <a:custGeom>
                  <a:rect b="b" l="l" r="r" t="t"/>
                  <a:pathLst>
                    <a:path extrusionOk="0" h="1696" w="2938">
                      <a:moveTo>
                        <a:pt x="1468" y="258"/>
                      </a:moveTo>
                      <a:cubicBezTo>
                        <a:pt x="1607" y="258"/>
                        <a:pt x="1741" y="271"/>
                        <a:pt x="1866" y="294"/>
                      </a:cubicBezTo>
                      <a:cubicBezTo>
                        <a:pt x="1983" y="329"/>
                        <a:pt x="2094" y="373"/>
                        <a:pt x="2192" y="431"/>
                      </a:cubicBezTo>
                      <a:cubicBezTo>
                        <a:pt x="2290" y="488"/>
                        <a:pt x="2368" y="551"/>
                        <a:pt x="2429" y="619"/>
                      </a:cubicBezTo>
                      <a:cubicBezTo>
                        <a:pt x="2468" y="691"/>
                        <a:pt x="2491" y="768"/>
                        <a:pt x="2491" y="848"/>
                      </a:cubicBezTo>
                      <a:cubicBezTo>
                        <a:pt x="2491" y="929"/>
                        <a:pt x="2468" y="1005"/>
                        <a:pt x="2429" y="1078"/>
                      </a:cubicBezTo>
                      <a:cubicBezTo>
                        <a:pt x="2368" y="1146"/>
                        <a:pt x="2290" y="1209"/>
                        <a:pt x="2192" y="1266"/>
                      </a:cubicBezTo>
                      <a:cubicBezTo>
                        <a:pt x="2094" y="1322"/>
                        <a:pt x="1983" y="1368"/>
                        <a:pt x="1866" y="1403"/>
                      </a:cubicBezTo>
                      <a:cubicBezTo>
                        <a:pt x="1740" y="1426"/>
                        <a:pt x="1607" y="1439"/>
                        <a:pt x="1468" y="1439"/>
                      </a:cubicBezTo>
                      <a:lnTo>
                        <a:pt x="1468" y="1438"/>
                      </a:lnTo>
                      <a:cubicBezTo>
                        <a:pt x="1329" y="1438"/>
                        <a:pt x="1196" y="1425"/>
                        <a:pt x="1070" y="1402"/>
                      </a:cubicBezTo>
                      <a:cubicBezTo>
                        <a:pt x="954" y="1368"/>
                        <a:pt x="844" y="1322"/>
                        <a:pt x="746" y="1265"/>
                      </a:cubicBezTo>
                      <a:cubicBezTo>
                        <a:pt x="648" y="1209"/>
                        <a:pt x="570" y="1145"/>
                        <a:pt x="509" y="1078"/>
                      </a:cubicBezTo>
                      <a:cubicBezTo>
                        <a:pt x="468" y="1006"/>
                        <a:pt x="446" y="928"/>
                        <a:pt x="446" y="848"/>
                      </a:cubicBezTo>
                      <a:cubicBezTo>
                        <a:pt x="446" y="768"/>
                        <a:pt x="468" y="691"/>
                        <a:pt x="509" y="619"/>
                      </a:cubicBezTo>
                      <a:cubicBezTo>
                        <a:pt x="569" y="551"/>
                        <a:pt x="648" y="488"/>
                        <a:pt x="746" y="431"/>
                      </a:cubicBezTo>
                      <a:cubicBezTo>
                        <a:pt x="844" y="375"/>
                        <a:pt x="954" y="329"/>
                        <a:pt x="1070" y="294"/>
                      </a:cubicBezTo>
                      <a:cubicBezTo>
                        <a:pt x="1196" y="271"/>
                        <a:pt x="1329" y="258"/>
                        <a:pt x="1468" y="258"/>
                      </a:cubicBezTo>
                      <a:close/>
                      <a:moveTo>
                        <a:pt x="1468" y="0"/>
                      </a:moveTo>
                      <a:lnTo>
                        <a:pt x="1067" y="288"/>
                      </a:lnTo>
                      <a:lnTo>
                        <a:pt x="430" y="249"/>
                      </a:lnTo>
                      <a:lnTo>
                        <a:pt x="500" y="616"/>
                      </a:lnTo>
                      <a:lnTo>
                        <a:pt x="0" y="847"/>
                      </a:lnTo>
                      <a:lnTo>
                        <a:pt x="500" y="1079"/>
                      </a:lnTo>
                      <a:lnTo>
                        <a:pt x="430" y="1447"/>
                      </a:lnTo>
                      <a:lnTo>
                        <a:pt x="1067" y="1407"/>
                      </a:lnTo>
                      <a:lnTo>
                        <a:pt x="1468" y="1696"/>
                      </a:lnTo>
                      <a:lnTo>
                        <a:pt x="1870" y="1407"/>
                      </a:lnTo>
                      <a:lnTo>
                        <a:pt x="2507" y="1447"/>
                      </a:lnTo>
                      <a:lnTo>
                        <a:pt x="2438" y="1079"/>
                      </a:lnTo>
                      <a:lnTo>
                        <a:pt x="2938" y="848"/>
                      </a:lnTo>
                      <a:lnTo>
                        <a:pt x="2438" y="616"/>
                      </a:lnTo>
                      <a:lnTo>
                        <a:pt x="2507" y="249"/>
                      </a:lnTo>
                      <a:lnTo>
                        <a:pt x="1870" y="288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24"/>
                <p:cNvSpPr/>
                <p:nvPr/>
              </p:nvSpPr>
              <p:spPr>
                <a:xfrm>
                  <a:off x="1624775" y="2461575"/>
                  <a:ext cx="85775" cy="51550"/>
                </a:xfrm>
                <a:custGeom>
                  <a:rect b="b" l="l" r="r" t="t"/>
                  <a:pathLst>
                    <a:path extrusionOk="0" h="2062" w="3431">
                      <a:moveTo>
                        <a:pt x="2045" y="0"/>
                      </a:moveTo>
                      <a:lnTo>
                        <a:pt x="1743" y="174"/>
                      </a:lnTo>
                      <a:lnTo>
                        <a:pt x="2491" y="607"/>
                      </a:lnTo>
                      <a:cubicBezTo>
                        <a:pt x="2740" y="751"/>
                        <a:pt x="2752" y="859"/>
                        <a:pt x="2560" y="970"/>
                      </a:cubicBezTo>
                      <a:cubicBezTo>
                        <a:pt x="2417" y="1053"/>
                        <a:pt x="2077" y="1080"/>
                        <a:pt x="1698" y="1080"/>
                      </a:cubicBezTo>
                      <a:cubicBezTo>
                        <a:pt x="1190" y="1080"/>
                        <a:pt x="614" y="1031"/>
                        <a:pt x="355" y="1002"/>
                      </a:cubicBezTo>
                      <a:lnTo>
                        <a:pt x="0" y="1207"/>
                      </a:lnTo>
                      <a:lnTo>
                        <a:pt x="1480" y="2061"/>
                      </a:lnTo>
                      <a:lnTo>
                        <a:pt x="1852" y="1847"/>
                      </a:lnTo>
                      <a:lnTo>
                        <a:pt x="1056" y="1387"/>
                      </a:lnTo>
                      <a:lnTo>
                        <a:pt x="1056" y="1387"/>
                      </a:lnTo>
                      <a:cubicBezTo>
                        <a:pt x="1188" y="1395"/>
                        <a:pt x="1429" y="1410"/>
                        <a:pt x="1703" y="1410"/>
                      </a:cubicBezTo>
                      <a:cubicBezTo>
                        <a:pt x="2146" y="1410"/>
                        <a:pt x="2675" y="1371"/>
                        <a:pt x="2968" y="1202"/>
                      </a:cubicBezTo>
                      <a:cubicBezTo>
                        <a:pt x="3321" y="998"/>
                        <a:pt x="3431" y="716"/>
                        <a:pt x="2996" y="465"/>
                      </a:cubicBezTo>
                      <a:cubicBezTo>
                        <a:pt x="2622" y="249"/>
                        <a:pt x="2353" y="126"/>
                        <a:pt x="2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24"/>
                <p:cNvSpPr/>
                <p:nvPr/>
              </p:nvSpPr>
              <p:spPr>
                <a:xfrm>
                  <a:off x="1670075" y="2487575"/>
                  <a:ext cx="85100" cy="46150"/>
                </a:xfrm>
                <a:custGeom>
                  <a:rect b="b" l="l" r="r" t="t"/>
                  <a:pathLst>
                    <a:path extrusionOk="0" h="1846" w="3404">
                      <a:moveTo>
                        <a:pt x="2122" y="0"/>
                      </a:moveTo>
                      <a:lnTo>
                        <a:pt x="755" y="714"/>
                      </a:lnTo>
                      <a:lnTo>
                        <a:pt x="1136" y="935"/>
                      </a:lnTo>
                      <a:cubicBezTo>
                        <a:pt x="1192" y="903"/>
                        <a:pt x="1249" y="889"/>
                        <a:pt x="1303" y="889"/>
                      </a:cubicBezTo>
                      <a:cubicBezTo>
                        <a:pt x="1366" y="889"/>
                        <a:pt x="1427" y="907"/>
                        <a:pt x="1481" y="938"/>
                      </a:cubicBezTo>
                      <a:lnTo>
                        <a:pt x="1751" y="1095"/>
                      </a:lnTo>
                      <a:cubicBezTo>
                        <a:pt x="1927" y="1196"/>
                        <a:pt x="1832" y="1270"/>
                        <a:pt x="1738" y="1325"/>
                      </a:cubicBezTo>
                      <a:lnTo>
                        <a:pt x="1545" y="1436"/>
                      </a:lnTo>
                      <a:cubicBezTo>
                        <a:pt x="1495" y="1465"/>
                        <a:pt x="1428" y="1495"/>
                        <a:pt x="1344" y="1495"/>
                      </a:cubicBezTo>
                      <a:cubicBezTo>
                        <a:pt x="1282" y="1495"/>
                        <a:pt x="1211" y="1478"/>
                        <a:pt x="1131" y="1432"/>
                      </a:cubicBezTo>
                      <a:lnTo>
                        <a:pt x="318" y="963"/>
                      </a:lnTo>
                      <a:lnTo>
                        <a:pt x="0" y="1146"/>
                      </a:lnTo>
                      <a:cubicBezTo>
                        <a:pt x="320" y="1408"/>
                        <a:pt x="466" y="1495"/>
                        <a:pt x="823" y="1702"/>
                      </a:cubicBezTo>
                      <a:cubicBezTo>
                        <a:pt x="958" y="1779"/>
                        <a:pt x="1154" y="1845"/>
                        <a:pt x="1371" y="1845"/>
                      </a:cubicBezTo>
                      <a:cubicBezTo>
                        <a:pt x="1535" y="1845"/>
                        <a:pt x="1711" y="1808"/>
                        <a:pt x="1880" y="1710"/>
                      </a:cubicBezTo>
                      <a:lnTo>
                        <a:pt x="2178" y="1537"/>
                      </a:lnTo>
                      <a:cubicBezTo>
                        <a:pt x="2472" y="1368"/>
                        <a:pt x="2545" y="1160"/>
                        <a:pt x="2225" y="957"/>
                      </a:cubicBezTo>
                      <a:cubicBezTo>
                        <a:pt x="2165" y="921"/>
                        <a:pt x="2033" y="832"/>
                        <a:pt x="1909" y="775"/>
                      </a:cubicBezTo>
                      <a:cubicBezTo>
                        <a:pt x="1841" y="742"/>
                        <a:pt x="1746" y="707"/>
                        <a:pt x="1640" y="700"/>
                      </a:cubicBezTo>
                      <a:lnTo>
                        <a:pt x="2137" y="439"/>
                      </a:lnTo>
                      <a:lnTo>
                        <a:pt x="3032" y="955"/>
                      </a:lnTo>
                      <a:lnTo>
                        <a:pt x="3403" y="740"/>
                      </a:lnTo>
                      <a:lnTo>
                        <a:pt x="2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24"/>
                <p:cNvSpPr/>
                <p:nvPr/>
              </p:nvSpPr>
              <p:spPr>
                <a:xfrm>
                  <a:off x="1736150" y="2529000"/>
                  <a:ext cx="43425" cy="22850"/>
                </a:xfrm>
                <a:custGeom>
                  <a:rect b="b" l="l" r="r" t="t"/>
                  <a:pathLst>
                    <a:path extrusionOk="0" h="914" w="1737">
                      <a:moveTo>
                        <a:pt x="869" y="38"/>
                      </a:moveTo>
                      <a:cubicBezTo>
                        <a:pt x="1054" y="38"/>
                        <a:pt x="1240" y="78"/>
                        <a:pt x="1382" y="160"/>
                      </a:cubicBezTo>
                      <a:cubicBezTo>
                        <a:pt x="1664" y="323"/>
                        <a:pt x="1664" y="590"/>
                        <a:pt x="1382" y="753"/>
                      </a:cubicBezTo>
                      <a:cubicBezTo>
                        <a:pt x="1240" y="835"/>
                        <a:pt x="1054" y="875"/>
                        <a:pt x="869" y="875"/>
                      </a:cubicBezTo>
                      <a:cubicBezTo>
                        <a:pt x="683" y="875"/>
                        <a:pt x="497" y="835"/>
                        <a:pt x="355" y="753"/>
                      </a:cubicBezTo>
                      <a:cubicBezTo>
                        <a:pt x="72" y="590"/>
                        <a:pt x="72" y="323"/>
                        <a:pt x="355" y="160"/>
                      </a:cubicBezTo>
                      <a:cubicBezTo>
                        <a:pt x="497" y="78"/>
                        <a:pt x="683" y="38"/>
                        <a:pt x="869" y="38"/>
                      </a:cubicBezTo>
                      <a:close/>
                      <a:moveTo>
                        <a:pt x="869" y="1"/>
                      </a:moveTo>
                      <a:cubicBezTo>
                        <a:pt x="666" y="1"/>
                        <a:pt x="464" y="45"/>
                        <a:pt x="310" y="134"/>
                      </a:cubicBezTo>
                      <a:cubicBezTo>
                        <a:pt x="0" y="312"/>
                        <a:pt x="0" y="602"/>
                        <a:pt x="310" y="780"/>
                      </a:cubicBezTo>
                      <a:cubicBezTo>
                        <a:pt x="464" y="869"/>
                        <a:pt x="666" y="914"/>
                        <a:pt x="869" y="914"/>
                      </a:cubicBezTo>
                      <a:cubicBezTo>
                        <a:pt x="1071" y="914"/>
                        <a:pt x="1274" y="869"/>
                        <a:pt x="1428" y="780"/>
                      </a:cubicBezTo>
                      <a:cubicBezTo>
                        <a:pt x="1737" y="602"/>
                        <a:pt x="1736" y="312"/>
                        <a:pt x="1428" y="134"/>
                      </a:cubicBezTo>
                      <a:cubicBezTo>
                        <a:pt x="1274" y="45"/>
                        <a:pt x="1071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24"/>
                <p:cNvSpPr/>
                <p:nvPr/>
              </p:nvSpPr>
              <p:spPr>
                <a:xfrm>
                  <a:off x="1726400" y="2522250"/>
                  <a:ext cx="62925" cy="36350"/>
                </a:xfrm>
                <a:custGeom>
                  <a:rect b="b" l="l" r="r" t="t"/>
                  <a:pathLst>
                    <a:path extrusionOk="0" h="1454" w="2517">
                      <a:moveTo>
                        <a:pt x="1259" y="221"/>
                      </a:moveTo>
                      <a:cubicBezTo>
                        <a:pt x="1378" y="221"/>
                        <a:pt x="1492" y="233"/>
                        <a:pt x="1599" y="253"/>
                      </a:cubicBezTo>
                      <a:cubicBezTo>
                        <a:pt x="1700" y="282"/>
                        <a:pt x="1794" y="320"/>
                        <a:pt x="1878" y="369"/>
                      </a:cubicBezTo>
                      <a:cubicBezTo>
                        <a:pt x="1962" y="418"/>
                        <a:pt x="2029" y="472"/>
                        <a:pt x="2080" y="530"/>
                      </a:cubicBezTo>
                      <a:cubicBezTo>
                        <a:pt x="2115" y="592"/>
                        <a:pt x="2135" y="659"/>
                        <a:pt x="2134" y="727"/>
                      </a:cubicBezTo>
                      <a:cubicBezTo>
                        <a:pt x="2134" y="795"/>
                        <a:pt x="2115" y="862"/>
                        <a:pt x="2081" y="924"/>
                      </a:cubicBezTo>
                      <a:cubicBezTo>
                        <a:pt x="2029" y="982"/>
                        <a:pt x="1962" y="1036"/>
                        <a:pt x="1878" y="1085"/>
                      </a:cubicBezTo>
                      <a:cubicBezTo>
                        <a:pt x="1794" y="1134"/>
                        <a:pt x="1700" y="1172"/>
                        <a:pt x="1599" y="1201"/>
                      </a:cubicBezTo>
                      <a:cubicBezTo>
                        <a:pt x="1492" y="1221"/>
                        <a:pt x="1378" y="1233"/>
                        <a:pt x="1259" y="1233"/>
                      </a:cubicBezTo>
                      <a:cubicBezTo>
                        <a:pt x="1140" y="1233"/>
                        <a:pt x="1025" y="1222"/>
                        <a:pt x="918" y="1201"/>
                      </a:cubicBezTo>
                      <a:cubicBezTo>
                        <a:pt x="818" y="1172"/>
                        <a:pt x="723" y="1134"/>
                        <a:pt x="639" y="1085"/>
                      </a:cubicBezTo>
                      <a:cubicBezTo>
                        <a:pt x="555" y="1036"/>
                        <a:pt x="488" y="982"/>
                        <a:pt x="436" y="924"/>
                      </a:cubicBezTo>
                      <a:cubicBezTo>
                        <a:pt x="402" y="862"/>
                        <a:pt x="382" y="795"/>
                        <a:pt x="382" y="728"/>
                      </a:cubicBezTo>
                      <a:cubicBezTo>
                        <a:pt x="382" y="659"/>
                        <a:pt x="402" y="592"/>
                        <a:pt x="436" y="530"/>
                      </a:cubicBezTo>
                      <a:cubicBezTo>
                        <a:pt x="488" y="472"/>
                        <a:pt x="555" y="418"/>
                        <a:pt x="639" y="369"/>
                      </a:cubicBezTo>
                      <a:cubicBezTo>
                        <a:pt x="723" y="320"/>
                        <a:pt x="818" y="282"/>
                        <a:pt x="918" y="253"/>
                      </a:cubicBezTo>
                      <a:cubicBezTo>
                        <a:pt x="1025" y="233"/>
                        <a:pt x="1140" y="221"/>
                        <a:pt x="1259" y="221"/>
                      </a:cubicBezTo>
                      <a:close/>
                      <a:moveTo>
                        <a:pt x="1259" y="1"/>
                      </a:moveTo>
                      <a:lnTo>
                        <a:pt x="914" y="248"/>
                      </a:lnTo>
                      <a:lnTo>
                        <a:pt x="368" y="213"/>
                      </a:lnTo>
                      <a:lnTo>
                        <a:pt x="428" y="528"/>
                      </a:lnTo>
                      <a:lnTo>
                        <a:pt x="1" y="727"/>
                      </a:lnTo>
                      <a:lnTo>
                        <a:pt x="428" y="926"/>
                      </a:lnTo>
                      <a:lnTo>
                        <a:pt x="368" y="1241"/>
                      </a:lnTo>
                      <a:lnTo>
                        <a:pt x="368" y="1241"/>
                      </a:lnTo>
                      <a:lnTo>
                        <a:pt x="914" y="1206"/>
                      </a:lnTo>
                      <a:lnTo>
                        <a:pt x="1259" y="1454"/>
                      </a:lnTo>
                      <a:lnTo>
                        <a:pt x="1603" y="1206"/>
                      </a:lnTo>
                      <a:lnTo>
                        <a:pt x="2148" y="1241"/>
                      </a:lnTo>
                      <a:lnTo>
                        <a:pt x="2148" y="1241"/>
                      </a:lnTo>
                      <a:lnTo>
                        <a:pt x="2088" y="926"/>
                      </a:lnTo>
                      <a:lnTo>
                        <a:pt x="2517" y="728"/>
                      </a:lnTo>
                      <a:lnTo>
                        <a:pt x="2088" y="528"/>
                      </a:lnTo>
                      <a:lnTo>
                        <a:pt x="2148" y="213"/>
                      </a:lnTo>
                      <a:lnTo>
                        <a:pt x="2148" y="213"/>
                      </a:lnTo>
                      <a:lnTo>
                        <a:pt x="1603" y="248"/>
                      </a:lnTo>
                      <a:lnTo>
                        <a:pt x="12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24"/>
                <p:cNvSpPr/>
                <p:nvPr/>
              </p:nvSpPr>
              <p:spPr>
                <a:xfrm>
                  <a:off x="1530600" y="2626350"/>
                  <a:ext cx="70500" cy="29900"/>
                </a:xfrm>
                <a:custGeom>
                  <a:rect b="b" l="l" r="r" t="t"/>
                  <a:pathLst>
                    <a:path extrusionOk="0" h="1196" w="2820">
                      <a:moveTo>
                        <a:pt x="2448" y="0"/>
                      </a:moveTo>
                      <a:lnTo>
                        <a:pt x="2448" y="0"/>
                      </a:lnTo>
                      <a:cubicBezTo>
                        <a:pt x="2385" y="100"/>
                        <a:pt x="2285" y="193"/>
                        <a:pt x="2147" y="272"/>
                      </a:cubicBezTo>
                      <a:cubicBezTo>
                        <a:pt x="1892" y="419"/>
                        <a:pt x="1559" y="493"/>
                        <a:pt x="1225" y="493"/>
                      </a:cubicBezTo>
                      <a:cubicBezTo>
                        <a:pt x="891" y="493"/>
                        <a:pt x="558" y="419"/>
                        <a:pt x="304" y="272"/>
                      </a:cubicBezTo>
                      <a:cubicBezTo>
                        <a:pt x="255" y="244"/>
                        <a:pt x="210" y="214"/>
                        <a:pt x="171" y="182"/>
                      </a:cubicBezTo>
                      <a:lnTo>
                        <a:pt x="171" y="182"/>
                      </a:lnTo>
                      <a:cubicBezTo>
                        <a:pt x="0" y="450"/>
                        <a:pt x="101" y="761"/>
                        <a:pt x="472" y="975"/>
                      </a:cubicBezTo>
                      <a:cubicBezTo>
                        <a:pt x="727" y="1122"/>
                        <a:pt x="1060" y="1195"/>
                        <a:pt x="1394" y="1195"/>
                      </a:cubicBezTo>
                      <a:cubicBezTo>
                        <a:pt x="1728" y="1195"/>
                        <a:pt x="2061" y="1122"/>
                        <a:pt x="2315" y="975"/>
                      </a:cubicBezTo>
                      <a:cubicBezTo>
                        <a:pt x="2776" y="710"/>
                        <a:pt x="2820" y="294"/>
                        <a:pt x="24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24"/>
                <p:cNvSpPr/>
                <p:nvPr/>
              </p:nvSpPr>
              <p:spPr>
                <a:xfrm>
                  <a:off x="1548850" y="2656600"/>
                  <a:ext cx="6750" cy="3875"/>
                </a:xfrm>
                <a:custGeom>
                  <a:rect b="b" l="l" r="r" t="t"/>
                  <a:pathLst>
                    <a:path extrusionOk="0" h="155" w="270">
                      <a:moveTo>
                        <a:pt x="180" y="0"/>
                      </a:moveTo>
                      <a:lnTo>
                        <a:pt x="103" y="40"/>
                      </a:lnTo>
                      <a:lnTo>
                        <a:pt x="1" y="51"/>
                      </a:lnTo>
                      <a:lnTo>
                        <a:pt x="71" y="95"/>
                      </a:lnTo>
                      <a:lnTo>
                        <a:pt x="88" y="154"/>
                      </a:lnTo>
                      <a:lnTo>
                        <a:pt x="166" y="114"/>
                      </a:lnTo>
                      <a:lnTo>
                        <a:pt x="269" y="104"/>
                      </a:lnTo>
                      <a:lnTo>
                        <a:pt x="199" y="60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24"/>
                <p:cNvSpPr/>
                <p:nvPr/>
              </p:nvSpPr>
              <p:spPr>
                <a:xfrm>
                  <a:off x="1550525" y="2625900"/>
                  <a:ext cx="11500" cy="6650"/>
                </a:xfrm>
                <a:custGeom>
                  <a:rect b="b" l="l" r="r" t="t"/>
                  <a:pathLst>
                    <a:path extrusionOk="0" h="266" w="460">
                      <a:moveTo>
                        <a:pt x="126" y="1"/>
                      </a:moveTo>
                      <a:lnTo>
                        <a:pt x="112" y="107"/>
                      </a:lnTo>
                      <a:lnTo>
                        <a:pt x="0" y="193"/>
                      </a:lnTo>
                      <a:lnTo>
                        <a:pt x="186" y="202"/>
                      </a:lnTo>
                      <a:lnTo>
                        <a:pt x="334" y="266"/>
                      </a:lnTo>
                      <a:lnTo>
                        <a:pt x="348" y="158"/>
                      </a:lnTo>
                      <a:lnTo>
                        <a:pt x="460" y="73"/>
                      </a:lnTo>
                      <a:lnTo>
                        <a:pt x="274" y="65"/>
                      </a:lnTo>
                      <a:lnTo>
                        <a:pt x="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24"/>
                <p:cNvSpPr/>
                <p:nvPr/>
              </p:nvSpPr>
              <p:spPr>
                <a:xfrm>
                  <a:off x="1601200" y="2632900"/>
                  <a:ext cx="8850" cy="5150"/>
                </a:xfrm>
                <a:custGeom>
                  <a:rect b="b" l="l" r="r" t="t"/>
                  <a:pathLst>
                    <a:path extrusionOk="0" h="206" w="354">
                      <a:moveTo>
                        <a:pt x="110" y="1"/>
                      </a:moveTo>
                      <a:lnTo>
                        <a:pt x="91" y="81"/>
                      </a:lnTo>
                      <a:lnTo>
                        <a:pt x="0" y="142"/>
                      </a:lnTo>
                      <a:lnTo>
                        <a:pt x="138" y="154"/>
                      </a:lnTo>
                      <a:lnTo>
                        <a:pt x="244" y="205"/>
                      </a:lnTo>
                      <a:lnTo>
                        <a:pt x="264" y="126"/>
                      </a:lnTo>
                      <a:lnTo>
                        <a:pt x="354" y="65"/>
                      </a:lnTo>
                      <a:lnTo>
                        <a:pt x="216" y="53"/>
                      </a:lnTo>
                      <a:lnTo>
                        <a:pt x="1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24"/>
                <p:cNvSpPr/>
                <p:nvPr/>
              </p:nvSpPr>
              <p:spPr>
                <a:xfrm>
                  <a:off x="1555050" y="2556275"/>
                  <a:ext cx="5050" cy="2800"/>
                </a:xfrm>
                <a:custGeom>
                  <a:rect b="b" l="l" r="r" t="t"/>
                  <a:pathLst>
                    <a:path extrusionOk="0" h="112" w="202">
                      <a:moveTo>
                        <a:pt x="57" y="0"/>
                      </a:moveTo>
                      <a:cubicBezTo>
                        <a:pt x="45" y="0"/>
                        <a:pt x="33" y="3"/>
                        <a:pt x="22" y="10"/>
                      </a:cubicBezTo>
                      <a:cubicBezTo>
                        <a:pt x="4" y="20"/>
                        <a:pt x="0" y="34"/>
                        <a:pt x="13" y="42"/>
                      </a:cubicBezTo>
                      <a:lnTo>
                        <a:pt x="125" y="107"/>
                      </a:lnTo>
                      <a:cubicBezTo>
                        <a:pt x="130" y="110"/>
                        <a:pt x="137" y="111"/>
                        <a:pt x="145" y="111"/>
                      </a:cubicBezTo>
                      <a:cubicBezTo>
                        <a:pt x="157" y="111"/>
                        <a:pt x="169" y="108"/>
                        <a:pt x="180" y="102"/>
                      </a:cubicBezTo>
                      <a:cubicBezTo>
                        <a:pt x="198" y="91"/>
                        <a:pt x="202" y="77"/>
                        <a:pt x="189" y="70"/>
                      </a:cubicBezTo>
                      <a:lnTo>
                        <a:pt x="77" y="5"/>
                      </a:lnTo>
                      <a:cubicBezTo>
                        <a:pt x="72" y="2"/>
                        <a:pt x="65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24"/>
                <p:cNvSpPr/>
                <p:nvPr/>
              </p:nvSpPr>
              <p:spPr>
                <a:xfrm>
                  <a:off x="1568950" y="2548225"/>
                  <a:ext cx="5100" cy="2800"/>
                </a:xfrm>
                <a:custGeom>
                  <a:rect b="b" l="l" r="r" t="t"/>
                  <a:pathLst>
                    <a:path extrusionOk="0" h="112" w="204">
                      <a:moveTo>
                        <a:pt x="59" y="1"/>
                      </a:moveTo>
                      <a:cubicBezTo>
                        <a:pt x="47" y="1"/>
                        <a:pt x="34" y="4"/>
                        <a:pt x="23" y="11"/>
                      </a:cubicBezTo>
                      <a:cubicBezTo>
                        <a:pt x="5" y="21"/>
                        <a:pt x="1" y="35"/>
                        <a:pt x="14" y="42"/>
                      </a:cubicBezTo>
                      <a:lnTo>
                        <a:pt x="126" y="108"/>
                      </a:lnTo>
                      <a:cubicBezTo>
                        <a:pt x="131" y="110"/>
                        <a:pt x="137" y="112"/>
                        <a:pt x="145" y="112"/>
                      </a:cubicBezTo>
                      <a:cubicBezTo>
                        <a:pt x="156" y="112"/>
                        <a:pt x="170" y="108"/>
                        <a:pt x="182" y="102"/>
                      </a:cubicBezTo>
                      <a:cubicBezTo>
                        <a:pt x="199" y="92"/>
                        <a:pt x="204" y="77"/>
                        <a:pt x="191" y="70"/>
                      </a:cubicBezTo>
                      <a:lnTo>
                        <a:pt x="78" y="5"/>
                      </a:lnTo>
                      <a:cubicBezTo>
                        <a:pt x="73" y="2"/>
                        <a:pt x="66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24"/>
                <p:cNvSpPr/>
                <p:nvPr/>
              </p:nvSpPr>
              <p:spPr>
                <a:xfrm>
                  <a:off x="1561975" y="2552250"/>
                  <a:ext cx="5100" cy="2800"/>
                </a:xfrm>
                <a:custGeom>
                  <a:rect b="b" l="l" r="r" t="t"/>
                  <a:pathLst>
                    <a:path extrusionOk="0" h="112" w="204">
                      <a:moveTo>
                        <a:pt x="59" y="1"/>
                      </a:moveTo>
                      <a:cubicBezTo>
                        <a:pt x="48" y="1"/>
                        <a:pt x="34" y="4"/>
                        <a:pt x="23" y="11"/>
                      </a:cubicBezTo>
                      <a:cubicBezTo>
                        <a:pt x="5" y="20"/>
                        <a:pt x="1" y="35"/>
                        <a:pt x="14" y="42"/>
                      </a:cubicBezTo>
                      <a:lnTo>
                        <a:pt x="127" y="108"/>
                      </a:lnTo>
                      <a:cubicBezTo>
                        <a:pt x="131" y="110"/>
                        <a:pt x="138" y="112"/>
                        <a:pt x="145" y="112"/>
                      </a:cubicBezTo>
                      <a:cubicBezTo>
                        <a:pt x="157" y="112"/>
                        <a:pt x="171" y="108"/>
                        <a:pt x="182" y="102"/>
                      </a:cubicBezTo>
                      <a:cubicBezTo>
                        <a:pt x="199" y="91"/>
                        <a:pt x="204" y="77"/>
                        <a:pt x="191" y="70"/>
                      </a:cubicBezTo>
                      <a:lnTo>
                        <a:pt x="78" y="5"/>
                      </a:lnTo>
                      <a:cubicBezTo>
                        <a:pt x="73" y="2"/>
                        <a:pt x="67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24"/>
                <p:cNvSpPr/>
                <p:nvPr/>
              </p:nvSpPr>
              <p:spPr>
                <a:xfrm>
                  <a:off x="1516100" y="2535400"/>
                  <a:ext cx="57450" cy="31675"/>
                </a:xfrm>
                <a:custGeom>
                  <a:rect b="b" l="l" r="r" t="t"/>
                  <a:pathLst>
                    <a:path extrusionOk="0" h="1267" w="2298">
                      <a:moveTo>
                        <a:pt x="1813" y="41"/>
                      </a:moveTo>
                      <a:cubicBezTo>
                        <a:pt x="1909" y="41"/>
                        <a:pt x="2004" y="62"/>
                        <a:pt x="2077" y="104"/>
                      </a:cubicBezTo>
                      <a:cubicBezTo>
                        <a:pt x="2223" y="188"/>
                        <a:pt x="2223" y="324"/>
                        <a:pt x="2077" y="409"/>
                      </a:cubicBezTo>
                      <a:lnTo>
                        <a:pt x="1307" y="854"/>
                      </a:lnTo>
                      <a:cubicBezTo>
                        <a:pt x="1325" y="954"/>
                        <a:pt x="1263" y="1056"/>
                        <a:pt x="1138" y="1127"/>
                      </a:cubicBezTo>
                      <a:cubicBezTo>
                        <a:pt x="1023" y="1194"/>
                        <a:pt x="872" y="1227"/>
                        <a:pt x="721" y="1227"/>
                      </a:cubicBezTo>
                      <a:cubicBezTo>
                        <a:pt x="571" y="1227"/>
                        <a:pt x="420" y="1194"/>
                        <a:pt x="305" y="1127"/>
                      </a:cubicBezTo>
                      <a:cubicBezTo>
                        <a:pt x="76" y="994"/>
                        <a:pt x="76" y="778"/>
                        <a:pt x="305" y="646"/>
                      </a:cubicBezTo>
                      <a:cubicBezTo>
                        <a:pt x="416" y="582"/>
                        <a:pt x="568" y="547"/>
                        <a:pt x="723" y="547"/>
                      </a:cubicBezTo>
                      <a:cubicBezTo>
                        <a:pt x="742" y="547"/>
                        <a:pt x="760" y="547"/>
                        <a:pt x="779" y="548"/>
                      </a:cubicBezTo>
                      <a:lnTo>
                        <a:pt x="1549" y="104"/>
                      </a:lnTo>
                      <a:cubicBezTo>
                        <a:pt x="1622" y="62"/>
                        <a:pt x="1717" y="41"/>
                        <a:pt x="1813" y="41"/>
                      </a:cubicBezTo>
                      <a:close/>
                      <a:moveTo>
                        <a:pt x="1813" y="0"/>
                      </a:moveTo>
                      <a:cubicBezTo>
                        <a:pt x="1700" y="0"/>
                        <a:pt x="1586" y="25"/>
                        <a:pt x="1500" y="76"/>
                      </a:cubicBezTo>
                      <a:lnTo>
                        <a:pt x="752" y="507"/>
                      </a:lnTo>
                      <a:cubicBezTo>
                        <a:pt x="740" y="507"/>
                        <a:pt x="728" y="507"/>
                        <a:pt x="716" y="507"/>
                      </a:cubicBezTo>
                      <a:cubicBezTo>
                        <a:pt x="544" y="507"/>
                        <a:pt x="379" y="546"/>
                        <a:pt x="256" y="617"/>
                      </a:cubicBezTo>
                      <a:cubicBezTo>
                        <a:pt x="0" y="765"/>
                        <a:pt x="0" y="1007"/>
                        <a:pt x="256" y="1155"/>
                      </a:cubicBezTo>
                      <a:cubicBezTo>
                        <a:pt x="384" y="1229"/>
                        <a:pt x="553" y="1266"/>
                        <a:pt x="721" y="1266"/>
                      </a:cubicBezTo>
                      <a:cubicBezTo>
                        <a:pt x="890" y="1266"/>
                        <a:pt x="1059" y="1229"/>
                        <a:pt x="1187" y="1155"/>
                      </a:cubicBezTo>
                      <a:cubicBezTo>
                        <a:pt x="1318" y="1079"/>
                        <a:pt x="1387" y="975"/>
                        <a:pt x="1378" y="869"/>
                      </a:cubicBezTo>
                      <a:lnTo>
                        <a:pt x="2126" y="436"/>
                      </a:lnTo>
                      <a:cubicBezTo>
                        <a:pt x="2298" y="337"/>
                        <a:pt x="2298" y="175"/>
                        <a:pt x="2126" y="76"/>
                      </a:cubicBezTo>
                      <a:cubicBezTo>
                        <a:pt x="2040" y="25"/>
                        <a:pt x="1927" y="0"/>
                        <a:pt x="18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24"/>
                <p:cNvSpPr/>
                <p:nvPr/>
              </p:nvSpPr>
              <p:spPr>
                <a:xfrm>
                  <a:off x="1520700" y="2548000"/>
                  <a:ext cx="30050" cy="16625"/>
                </a:xfrm>
                <a:custGeom>
                  <a:rect b="b" l="l" r="r" t="t"/>
                  <a:pathLst>
                    <a:path extrusionOk="0" h="665" w="1202">
                      <a:moveTo>
                        <a:pt x="465" y="138"/>
                      </a:moveTo>
                      <a:cubicBezTo>
                        <a:pt x="480" y="138"/>
                        <a:pt x="495" y="139"/>
                        <a:pt x="509" y="141"/>
                      </a:cubicBezTo>
                      <a:cubicBezTo>
                        <a:pt x="550" y="146"/>
                        <a:pt x="537" y="180"/>
                        <a:pt x="499" y="180"/>
                      </a:cubicBezTo>
                      <a:cubicBezTo>
                        <a:pt x="497" y="180"/>
                        <a:pt x="494" y="180"/>
                        <a:pt x="492" y="180"/>
                      </a:cubicBezTo>
                      <a:cubicBezTo>
                        <a:pt x="483" y="179"/>
                        <a:pt x="473" y="178"/>
                        <a:pt x="464" y="178"/>
                      </a:cubicBezTo>
                      <a:cubicBezTo>
                        <a:pt x="374" y="178"/>
                        <a:pt x="289" y="227"/>
                        <a:pt x="251" y="271"/>
                      </a:cubicBezTo>
                      <a:cubicBezTo>
                        <a:pt x="245" y="278"/>
                        <a:pt x="235" y="281"/>
                        <a:pt x="225" y="281"/>
                      </a:cubicBezTo>
                      <a:cubicBezTo>
                        <a:pt x="202" y="281"/>
                        <a:pt x="178" y="267"/>
                        <a:pt x="192" y="251"/>
                      </a:cubicBezTo>
                      <a:cubicBezTo>
                        <a:pt x="241" y="193"/>
                        <a:pt x="349" y="138"/>
                        <a:pt x="465" y="138"/>
                      </a:cubicBezTo>
                      <a:close/>
                      <a:moveTo>
                        <a:pt x="793" y="1"/>
                      </a:moveTo>
                      <a:cubicBezTo>
                        <a:pt x="784" y="1"/>
                        <a:pt x="776" y="3"/>
                        <a:pt x="770" y="7"/>
                      </a:cubicBezTo>
                      <a:lnTo>
                        <a:pt x="633" y="86"/>
                      </a:lnTo>
                      <a:lnTo>
                        <a:pt x="602" y="84"/>
                      </a:lnTo>
                      <a:cubicBezTo>
                        <a:pt x="586" y="83"/>
                        <a:pt x="571" y="83"/>
                        <a:pt x="555" y="83"/>
                      </a:cubicBezTo>
                      <a:cubicBezTo>
                        <a:pt x="422" y="83"/>
                        <a:pt x="291" y="114"/>
                        <a:pt x="197" y="168"/>
                      </a:cubicBezTo>
                      <a:cubicBezTo>
                        <a:pt x="1" y="281"/>
                        <a:pt x="1" y="466"/>
                        <a:pt x="197" y="579"/>
                      </a:cubicBezTo>
                      <a:cubicBezTo>
                        <a:pt x="295" y="636"/>
                        <a:pt x="424" y="664"/>
                        <a:pt x="553" y="664"/>
                      </a:cubicBezTo>
                      <a:cubicBezTo>
                        <a:pt x="682" y="664"/>
                        <a:pt x="811" y="636"/>
                        <a:pt x="910" y="579"/>
                      </a:cubicBezTo>
                      <a:cubicBezTo>
                        <a:pt x="1015" y="519"/>
                        <a:pt x="1068" y="432"/>
                        <a:pt x="1054" y="345"/>
                      </a:cubicBezTo>
                      <a:lnTo>
                        <a:pt x="1053" y="345"/>
                      </a:lnTo>
                      <a:lnTo>
                        <a:pt x="1051" y="328"/>
                      </a:lnTo>
                      <a:lnTo>
                        <a:pt x="1189" y="248"/>
                      </a:lnTo>
                      <a:cubicBezTo>
                        <a:pt x="1201" y="240"/>
                        <a:pt x="1201" y="229"/>
                        <a:pt x="1189" y="222"/>
                      </a:cubicBezTo>
                      <a:lnTo>
                        <a:pt x="816" y="7"/>
                      </a:lnTo>
                      <a:cubicBezTo>
                        <a:pt x="810" y="3"/>
                        <a:pt x="801" y="1"/>
                        <a:pt x="7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24"/>
                <p:cNvSpPr/>
                <p:nvPr/>
              </p:nvSpPr>
              <p:spPr>
                <a:xfrm>
                  <a:off x="1606175" y="2585800"/>
                  <a:ext cx="5075" cy="2800"/>
                </a:xfrm>
                <a:custGeom>
                  <a:rect b="b" l="l" r="r" t="t"/>
                  <a:pathLst>
                    <a:path extrusionOk="0" h="112" w="203">
                      <a:moveTo>
                        <a:pt x="59" y="1"/>
                      </a:moveTo>
                      <a:cubicBezTo>
                        <a:pt x="47" y="1"/>
                        <a:pt x="34" y="4"/>
                        <a:pt x="23" y="11"/>
                      </a:cubicBezTo>
                      <a:cubicBezTo>
                        <a:pt x="5" y="21"/>
                        <a:pt x="1" y="35"/>
                        <a:pt x="14" y="42"/>
                      </a:cubicBezTo>
                      <a:lnTo>
                        <a:pt x="126" y="108"/>
                      </a:lnTo>
                      <a:cubicBezTo>
                        <a:pt x="131" y="110"/>
                        <a:pt x="137" y="112"/>
                        <a:pt x="145" y="112"/>
                      </a:cubicBezTo>
                      <a:cubicBezTo>
                        <a:pt x="156" y="112"/>
                        <a:pt x="170" y="108"/>
                        <a:pt x="182" y="102"/>
                      </a:cubicBezTo>
                      <a:cubicBezTo>
                        <a:pt x="199" y="92"/>
                        <a:pt x="203" y="77"/>
                        <a:pt x="191" y="70"/>
                      </a:cubicBezTo>
                      <a:lnTo>
                        <a:pt x="78" y="5"/>
                      </a:lnTo>
                      <a:cubicBezTo>
                        <a:pt x="73" y="2"/>
                        <a:pt x="66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24"/>
                <p:cNvSpPr/>
                <p:nvPr/>
              </p:nvSpPr>
              <p:spPr>
                <a:xfrm>
                  <a:off x="1620100" y="2577750"/>
                  <a:ext cx="5100" cy="2800"/>
                </a:xfrm>
                <a:custGeom>
                  <a:rect b="b" l="l" r="r" t="t"/>
                  <a:pathLst>
                    <a:path extrusionOk="0" h="112" w="204">
                      <a:moveTo>
                        <a:pt x="59" y="1"/>
                      </a:moveTo>
                      <a:cubicBezTo>
                        <a:pt x="47" y="1"/>
                        <a:pt x="33" y="4"/>
                        <a:pt x="23" y="11"/>
                      </a:cubicBezTo>
                      <a:cubicBezTo>
                        <a:pt x="5" y="21"/>
                        <a:pt x="0" y="35"/>
                        <a:pt x="13" y="42"/>
                      </a:cubicBezTo>
                      <a:lnTo>
                        <a:pt x="126" y="108"/>
                      </a:lnTo>
                      <a:cubicBezTo>
                        <a:pt x="131" y="110"/>
                        <a:pt x="138" y="112"/>
                        <a:pt x="145" y="112"/>
                      </a:cubicBezTo>
                      <a:cubicBezTo>
                        <a:pt x="157" y="112"/>
                        <a:pt x="170" y="108"/>
                        <a:pt x="181" y="102"/>
                      </a:cubicBezTo>
                      <a:cubicBezTo>
                        <a:pt x="199" y="92"/>
                        <a:pt x="203" y="77"/>
                        <a:pt x="191" y="70"/>
                      </a:cubicBezTo>
                      <a:lnTo>
                        <a:pt x="77" y="5"/>
                      </a:lnTo>
                      <a:cubicBezTo>
                        <a:pt x="73" y="2"/>
                        <a:pt x="66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24"/>
                <p:cNvSpPr/>
                <p:nvPr/>
              </p:nvSpPr>
              <p:spPr>
                <a:xfrm>
                  <a:off x="1613150" y="2581775"/>
                  <a:ext cx="5075" cy="2800"/>
                </a:xfrm>
                <a:custGeom>
                  <a:rect b="b" l="l" r="r" t="t"/>
                  <a:pathLst>
                    <a:path extrusionOk="0" h="112" w="203">
                      <a:moveTo>
                        <a:pt x="59" y="1"/>
                      </a:moveTo>
                      <a:cubicBezTo>
                        <a:pt x="47" y="1"/>
                        <a:pt x="33" y="4"/>
                        <a:pt x="22" y="11"/>
                      </a:cubicBezTo>
                      <a:cubicBezTo>
                        <a:pt x="4" y="21"/>
                        <a:pt x="1" y="35"/>
                        <a:pt x="12" y="42"/>
                      </a:cubicBezTo>
                      <a:lnTo>
                        <a:pt x="125" y="108"/>
                      </a:lnTo>
                      <a:cubicBezTo>
                        <a:pt x="130" y="110"/>
                        <a:pt x="137" y="112"/>
                        <a:pt x="144" y="112"/>
                      </a:cubicBezTo>
                      <a:cubicBezTo>
                        <a:pt x="156" y="112"/>
                        <a:pt x="170" y="108"/>
                        <a:pt x="180" y="102"/>
                      </a:cubicBezTo>
                      <a:cubicBezTo>
                        <a:pt x="198" y="92"/>
                        <a:pt x="203" y="77"/>
                        <a:pt x="190" y="70"/>
                      </a:cubicBezTo>
                      <a:lnTo>
                        <a:pt x="78" y="5"/>
                      </a:lnTo>
                      <a:cubicBezTo>
                        <a:pt x="73" y="2"/>
                        <a:pt x="66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24"/>
                <p:cNvSpPr/>
                <p:nvPr/>
              </p:nvSpPr>
              <p:spPr>
                <a:xfrm>
                  <a:off x="1567675" y="2565175"/>
                  <a:ext cx="57500" cy="31650"/>
                </a:xfrm>
                <a:custGeom>
                  <a:rect b="b" l="l" r="r" t="t"/>
                  <a:pathLst>
                    <a:path extrusionOk="0" h="1266" w="2300">
                      <a:moveTo>
                        <a:pt x="1813" y="40"/>
                      </a:moveTo>
                      <a:cubicBezTo>
                        <a:pt x="1909" y="40"/>
                        <a:pt x="2005" y="62"/>
                        <a:pt x="2078" y="104"/>
                      </a:cubicBezTo>
                      <a:cubicBezTo>
                        <a:pt x="2223" y="188"/>
                        <a:pt x="2223" y="325"/>
                        <a:pt x="2078" y="409"/>
                      </a:cubicBezTo>
                      <a:lnTo>
                        <a:pt x="1307" y="853"/>
                      </a:lnTo>
                      <a:cubicBezTo>
                        <a:pt x="1325" y="955"/>
                        <a:pt x="1263" y="1055"/>
                        <a:pt x="1138" y="1128"/>
                      </a:cubicBezTo>
                      <a:cubicBezTo>
                        <a:pt x="1023" y="1193"/>
                        <a:pt x="872" y="1226"/>
                        <a:pt x="722" y="1226"/>
                      </a:cubicBezTo>
                      <a:cubicBezTo>
                        <a:pt x="571" y="1226"/>
                        <a:pt x="420" y="1193"/>
                        <a:pt x="305" y="1128"/>
                      </a:cubicBezTo>
                      <a:cubicBezTo>
                        <a:pt x="76" y="994"/>
                        <a:pt x="76" y="779"/>
                        <a:pt x="305" y="646"/>
                      </a:cubicBezTo>
                      <a:cubicBezTo>
                        <a:pt x="416" y="583"/>
                        <a:pt x="566" y="547"/>
                        <a:pt x="719" y="547"/>
                      </a:cubicBezTo>
                      <a:cubicBezTo>
                        <a:pt x="739" y="547"/>
                        <a:pt x="759" y="548"/>
                        <a:pt x="779" y="549"/>
                      </a:cubicBezTo>
                      <a:lnTo>
                        <a:pt x="1549" y="104"/>
                      </a:lnTo>
                      <a:cubicBezTo>
                        <a:pt x="1622" y="62"/>
                        <a:pt x="1718" y="40"/>
                        <a:pt x="1813" y="40"/>
                      </a:cubicBezTo>
                      <a:close/>
                      <a:moveTo>
                        <a:pt x="1813" y="1"/>
                      </a:moveTo>
                      <a:cubicBezTo>
                        <a:pt x="1700" y="1"/>
                        <a:pt x="1586" y="26"/>
                        <a:pt x="1500" y="76"/>
                      </a:cubicBezTo>
                      <a:lnTo>
                        <a:pt x="752" y="508"/>
                      </a:lnTo>
                      <a:cubicBezTo>
                        <a:pt x="740" y="507"/>
                        <a:pt x="728" y="507"/>
                        <a:pt x="716" y="507"/>
                      </a:cubicBezTo>
                      <a:cubicBezTo>
                        <a:pt x="545" y="507"/>
                        <a:pt x="379" y="547"/>
                        <a:pt x="257" y="618"/>
                      </a:cubicBezTo>
                      <a:cubicBezTo>
                        <a:pt x="0" y="766"/>
                        <a:pt x="0" y="1007"/>
                        <a:pt x="257" y="1154"/>
                      </a:cubicBezTo>
                      <a:cubicBezTo>
                        <a:pt x="385" y="1228"/>
                        <a:pt x="553" y="1266"/>
                        <a:pt x="722" y="1266"/>
                      </a:cubicBezTo>
                      <a:cubicBezTo>
                        <a:pt x="890" y="1266"/>
                        <a:pt x="1059" y="1228"/>
                        <a:pt x="1187" y="1154"/>
                      </a:cubicBezTo>
                      <a:cubicBezTo>
                        <a:pt x="1318" y="1079"/>
                        <a:pt x="1387" y="976"/>
                        <a:pt x="1379" y="868"/>
                      </a:cubicBezTo>
                      <a:lnTo>
                        <a:pt x="2127" y="437"/>
                      </a:lnTo>
                      <a:cubicBezTo>
                        <a:pt x="2299" y="337"/>
                        <a:pt x="2299" y="175"/>
                        <a:pt x="2127" y="76"/>
                      </a:cubicBezTo>
                      <a:cubicBezTo>
                        <a:pt x="2040" y="26"/>
                        <a:pt x="1927" y="1"/>
                        <a:pt x="18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24"/>
                <p:cNvSpPr/>
                <p:nvPr/>
              </p:nvSpPr>
              <p:spPr>
                <a:xfrm>
                  <a:off x="1572250" y="2573550"/>
                  <a:ext cx="37425" cy="20875"/>
                </a:xfrm>
                <a:custGeom>
                  <a:rect b="b" l="l" r="r" t="t"/>
                  <a:pathLst>
                    <a:path extrusionOk="0" h="835" w="1497">
                      <a:moveTo>
                        <a:pt x="482" y="316"/>
                      </a:moveTo>
                      <a:cubicBezTo>
                        <a:pt x="496" y="316"/>
                        <a:pt x="511" y="317"/>
                        <a:pt x="526" y="319"/>
                      </a:cubicBezTo>
                      <a:cubicBezTo>
                        <a:pt x="566" y="323"/>
                        <a:pt x="553" y="358"/>
                        <a:pt x="515" y="358"/>
                      </a:cubicBezTo>
                      <a:cubicBezTo>
                        <a:pt x="513" y="358"/>
                        <a:pt x="511" y="358"/>
                        <a:pt x="508" y="357"/>
                      </a:cubicBezTo>
                      <a:cubicBezTo>
                        <a:pt x="499" y="356"/>
                        <a:pt x="490" y="356"/>
                        <a:pt x="480" y="356"/>
                      </a:cubicBezTo>
                      <a:cubicBezTo>
                        <a:pt x="390" y="356"/>
                        <a:pt x="305" y="405"/>
                        <a:pt x="268" y="448"/>
                      </a:cubicBezTo>
                      <a:cubicBezTo>
                        <a:pt x="262" y="455"/>
                        <a:pt x="252" y="458"/>
                        <a:pt x="242" y="458"/>
                      </a:cubicBezTo>
                      <a:cubicBezTo>
                        <a:pt x="219" y="458"/>
                        <a:pt x="195" y="444"/>
                        <a:pt x="208" y="428"/>
                      </a:cubicBezTo>
                      <a:cubicBezTo>
                        <a:pt x="257" y="370"/>
                        <a:pt x="366" y="316"/>
                        <a:pt x="482" y="316"/>
                      </a:cubicBezTo>
                      <a:close/>
                      <a:moveTo>
                        <a:pt x="1089" y="1"/>
                      </a:moveTo>
                      <a:cubicBezTo>
                        <a:pt x="1081" y="1"/>
                        <a:pt x="1072" y="2"/>
                        <a:pt x="1066" y="6"/>
                      </a:cubicBezTo>
                      <a:lnTo>
                        <a:pt x="1064" y="7"/>
                      </a:lnTo>
                      <a:lnTo>
                        <a:pt x="633" y="256"/>
                      </a:lnTo>
                      <a:lnTo>
                        <a:pt x="603" y="253"/>
                      </a:lnTo>
                      <a:cubicBezTo>
                        <a:pt x="587" y="253"/>
                        <a:pt x="572" y="252"/>
                        <a:pt x="556" y="252"/>
                      </a:cubicBezTo>
                      <a:cubicBezTo>
                        <a:pt x="422" y="252"/>
                        <a:pt x="292" y="283"/>
                        <a:pt x="198" y="337"/>
                      </a:cubicBezTo>
                      <a:cubicBezTo>
                        <a:pt x="1" y="451"/>
                        <a:pt x="1" y="635"/>
                        <a:pt x="198" y="749"/>
                      </a:cubicBezTo>
                      <a:cubicBezTo>
                        <a:pt x="296" y="806"/>
                        <a:pt x="425" y="834"/>
                        <a:pt x="554" y="834"/>
                      </a:cubicBezTo>
                      <a:cubicBezTo>
                        <a:pt x="683" y="834"/>
                        <a:pt x="812" y="806"/>
                        <a:pt x="910" y="749"/>
                      </a:cubicBezTo>
                      <a:cubicBezTo>
                        <a:pt x="1015" y="689"/>
                        <a:pt x="1069" y="601"/>
                        <a:pt x="1054" y="515"/>
                      </a:cubicBezTo>
                      <a:lnTo>
                        <a:pt x="1052" y="497"/>
                      </a:lnTo>
                      <a:lnTo>
                        <a:pt x="1483" y="249"/>
                      </a:lnTo>
                      <a:lnTo>
                        <a:pt x="1484" y="248"/>
                      </a:lnTo>
                      <a:cubicBezTo>
                        <a:pt x="1497" y="239"/>
                        <a:pt x="1497" y="228"/>
                        <a:pt x="1484" y="221"/>
                      </a:cubicBezTo>
                      <a:lnTo>
                        <a:pt x="1113" y="6"/>
                      </a:lnTo>
                      <a:cubicBezTo>
                        <a:pt x="1106" y="2"/>
                        <a:pt x="1098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24"/>
                <p:cNvSpPr/>
                <p:nvPr/>
              </p:nvSpPr>
              <p:spPr>
                <a:xfrm>
                  <a:off x="1657725" y="2615575"/>
                  <a:ext cx="5075" cy="2775"/>
                </a:xfrm>
                <a:custGeom>
                  <a:rect b="b" l="l" r="r" t="t"/>
                  <a:pathLst>
                    <a:path extrusionOk="0" h="111" w="203">
                      <a:moveTo>
                        <a:pt x="59" y="0"/>
                      </a:moveTo>
                      <a:cubicBezTo>
                        <a:pt x="47" y="0"/>
                        <a:pt x="34" y="4"/>
                        <a:pt x="23" y="10"/>
                      </a:cubicBezTo>
                      <a:cubicBezTo>
                        <a:pt x="4" y="21"/>
                        <a:pt x="1" y="35"/>
                        <a:pt x="14" y="42"/>
                      </a:cubicBezTo>
                      <a:lnTo>
                        <a:pt x="126" y="107"/>
                      </a:lnTo>
                      <a:cubicBezTo>
                        <a:pt x="130" y="110"/>
                        <a:pt x="137" y="111"/>
                        <a:pt x="145" y="111"/>
                      </a:cubicBezTo>
                      <a:cubicBezTo>
                        <a:pt x="156" y="111"/>
                        <a:pt x="170" y="108"/>
                        <a:pt x="182" y="101"/>
                      </a:cubicBezTo>
                      <a:cubicBezTo>
                        <a:pt x="199" y="91"/>
                        <a:pt x="203" y="77"/>
                        <a:pt x="191" y="70"/>
                      </a:cubicBezTo>
                      <a:lnTo>
                        <a:pt x="78" y="4"/>
                      </a:lnTo>
                      <a:cubicBezTo>
                        <a:pt x="73" y="2"/>
                        <a:pt x="66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24"/>
                <p:cNvSpPr/>
                <p:nvPr/>
              </p:nvSpPr>
              <p:spPr>
                <a:xfrm>
                  <a:off x="1671650" y="2607525"/>
                  <a:ext cx="5100" cy="2800"/>
                </a:xfrm>
                <a:custGeom>
                  <a:rect b="b" l="l" r="r" t="t"/>
                  <a:pathLst>
                    <a:path extrusionOk="0" h="112" w="204">
                      <a:moveTo>
                        <a:pt x="57" y="0"/>
                      </a:moveTo>
                      <a:cubicBezTo>
                        <a:pt x="46" y="0"/>
                        <a:pt x="33" y="4"/>
                        <a:pt x="23" y="10"/>
                      </a:cubicBezTo>
                      <a:cubicBezTo>
                        <a:pt x="5" y="20"/>
                        <a:pt x="0" y="34"/>
                        <a:pt x="13" y="43"/>
                      </a:cubicBezTo>
                      <a:lnTo>
                        <a:pt x="126" y="107"/>
                      </a:lnTo>
                      <a:cubicBezTo>
                        <a:pt x="131" y="110"/>
                        <a:pt x="138" y="112"/>
                        <a:pt x="146" y="112"/>
                      </a:cubicBezTo>
                      <a:cubicBezTo>
                        <a:pt x="158" y="112"/>
                        <a:pt x="171" y="108"/>
                        <a:pt x="181" y="102"/>
                      </a:cubicBezTo>
                      <a:cubicBezTo>
                        <a:pt x="199" y="92"/>
                        <a:pt x="203" y="78"/>
                        <a:pt x="191" y="69"/>
                      </a:cubicBezTo>
                      <a:lnTo>
                        <a:pt x="77" y="5"/>
                      </a:lnTo>
                      <a:cubicBezTo>
                        <a:pt x="72" y="2"/>
                        <a:pt x="65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p24"/>
                <p:cNvSpPr/>
                <p:nvPr/>
              </p:nvSpPr>
              <p:spPr>
                <a:xfrm>
                  <a:off x="1664700" y="2611550"/>
                  <a:ext cx="5075" cy="2775"/>
                </a:xfrm>
                <a:custGeom>
                  <a:rect b="b" l="l" r="r" t="t"/>
                  <a:pathLst>
                    <a:path extrusionOk="0" h="111" w="203">
                      <a:moveTo>
                        <a:pt x="57" y="0"/>
                      </a:moveTo>
                      <a:cubicBezTo>
                        <a:pt x="46" y="0"/>
                        <a:pt x="33" y="4"/>
                        <a:pt x="22" y="10"/>
                      </a:cubicBezTo>
                      <a:cubicBezTo>
                        <a:pt x="4" y="21"/>
                        <a:pt x="1" y="35"/>
                        <a:pt x="12" y="42"/>
                      </a:cubicBezTo>
                      <a:lnTo>
                        <a:pt x="125" y="107"/>
                      </a:lnTo>
                      <a:cubicBezTo>
                        <a:pt x="131" y="110"/>
                        <a:pt x="137" y="111"/>
                        <a:pt x="145" y="111"/>
                      </a:cubicBezTo>
                      <a:cubicBezTo>
                        <a:pt x="157" y="111"/>
                        <a:pt x="170" y="108"/>
                        <a:pt x="180" y="102"/>
                      </a:cubicBezTo>
                      <a:cubicBezTo>
                        <a:pt x="199" y="92"/>
                        <a:pt x="202" y="78"/>
                        <a:pt x="190" y="70"/>
                      </a:cubicBezTo>
                      <a:lnTo>
                        <a:pt x="78" y="5"/>
                      </a:lnTo>
                      <a:cubicBezTo>
                        <a:pt x="72" y="2"/>
                        <a:pt x="65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24"/>
                <p:cNvSpPr/>
                <p:nvPr/>
              </p:nvSpPr>
              <p:spPr>
                <a:xfrm>
                  <a:off x="1618850" y="2594725"/>
                  <a:ext cx="57500" cy="31650"/>
                </a:xfrm>
                <a:custGeom>
                  <a:rect b="b" l="l" r="r" t="t"/>
                  <a:pathLst>
                    <a:path extrusionOk="0" h="1266" w="2300">
                      <a:moveTo>
                        <a:pt x="1814" y="40"/>
                      </a:moveTo>
                      <a:cubicBezTo>
                        <a:pt x="1910" y="40"/>
                        <a:pt x="2006" y="62"/>
                        <a:pt x="2078" y="104"/>
                      </a:cubicBezTo>
                      <a:cubicBezTo>
                        <a:pt x="2224" y="188"/>
                        <a:pt x="2224" y="325"/>
                        <a:pt x="2078" y="409"/>
                      </a:cubicBezTo>
                      <a:lnTo>
                        <a:pt x="1308" y="853"/>
                      </a:lnTo>
                      <a:cubicBezTo>
                        <a:pt x="1325" y="955"/>
                        <a:pt x="1263" y="1055"/>
                        <a:pt x="1139" y="1128"/>
                      </a:cubicBezTo>
                      <a:cubicBezTo>
                        <a:pt x="1024" y="1194"/>
                        <a:pt x="873" y="1227"/>
                        <a:pt x="723" y="1227"/>
                      </a:cubicBezTo>
                      <a:cubicBezTo>
                        <a:pt x="572" y="1227"/>
                        <a:pt x="421" y="1194"/>
                        <a:pt x="306" y="1128"/>
                      </a:cubicBezTo>
                      <a:cubicBezTo>
                        <a:pt x="76" y="995"/>
                        <a:pt x="76" y="779"/>
                        <a:pt x="306" y="646"/>
                      </a:cubicBezTo>
                      <a:cubicBezTo>
                        <a:pt x="415" y="583"/>
                        <a:pt x="565" y="547"/>
                        <a:pt x="720" y="547"/>
                      </a:cubicBezTo>
                      <a:cubicBezTo>
                        <a:pt x="740" y="547"/>
                        <a:pt x="760" y="548"/>
                        <a:pt x="780" y="549"/>
                      </a:cubicBezTo>
                      <a:lnTo>
                        <a:pt x="1550" y="104"/>
                      </a:lnTo>
                      <a:cubicBezTo>
                        <a:pt x="1623" y="62"/>
                        <a:pt x="1718" y="40"/>
                        <a:pt x="1814" y="40"/>
                      </a:cubicBezTo>
                      <a:close/>
                      <a:moveTo>
                        <a:pt x="1814" y="1"/>
                      </a:moveTo>
                      <a:cubicBezTo>
                        <a:pt x="1700" y="1"/>
                        <a:pt x="1587" y="26"/>
                        <a:pt x="1501" y="76"/>
                      </a:cubicBezTo>
                      <a:lnTo>
                        <a:pt x="753" y="508"/>
                      </a:lnTo>
                      <a:cubicBezTo>
                        <a:pt x="741" y="508"/>
                        <a:pt x="729" y="507"/>
                        <a:pt x="717" y="507"/>
                      </a:cubicBezTo>
                      <a:cubicBezTo>
                        <a:pt x="544" y="507"/>
                        <a:pt x="380" y="547"/>
                        <a:pt x="257" y="618"/>
                      </a:cubicBezTo>
                      <a:cubicBezTo>
                        <a:pt x="0" y="766"/>
                        <a:pt x="0" y="1007"/>
                        <a:pt x="257" y="1154"/>
                      </a:cubicBezTo>
                      <a:cubicBezTo>
                        <a:pt x="385" y="1229"/>
                        <a:pt x="554" y="1266"/>
                        <a:pt x="722" y="1266"/>
                      </a:cubicBezTo>
                      <a:cubicBezTo>
                        <a:pt x="891" y="1266"/>
                        <a:pt x="1059" y="1229"/>
                        <a:pt x="1187" y="1154"/>
                      </a:cubicBezTo>
                      <a:cubicBezTo>
                        <a:pt x="1319" y="1079"/>
                        <a:pt x="1388" y="976"/>
                        <a:pt x="1378" y="869"/>
                      </a:cubicBezTo>
                      <a:lnTo>
                        <a:pt x="2126" y="437"/>
                      </a:lnTo>
                      <a:cubicBezTo>
                        <a:pt x="2299" y="338"/>
                        <a:pt x="2299" y="175"/>
                        <a:pt x="2126" y="76"/>
                      </a:cubicBezTo>
                      <a:cubicBezTo>
                        <a:pt x="2040" y="26"/>
                        <a:pt x="1927" y="1"/>
                        <a:pt x="18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24"/>
                <p:cNvSpPr/>
                <p:nvPr/>
              </p:nvSpPr>
              <p:spPr>
                <a:xfrm>
                  <a:off x="1623450" y="2599025"/>
                  <a:ext cx="44475" cy="24950"/>
                </a:xfrm>
                <a:custGeom>
                  <a:rect b="b" l="l" r="r" t="t"/>
                  <a:pathLst>
                    <a:path extrusionOk="0" h="998" w="1779">
                      <a:moveTo>
                        <a:pt x="473" y="472"/>
                      </a:moveTo>
                      <a:cubicBezTo>
                        <a:pt x="486" y="472"/>
                        <a:pt x="500" y="473"/>
                        <a:pt x="514" y="475"/>
                      </a:cubicBezTo>
                      <a:cubicBezTo>
                        <a:pt x="554" y="480"/>
                        <a:pt x="542" y="514"/>
                        <a:pt x="505" y="514"/>
                      </a:cubicBezTo>
                      <a:cubicBezTo>
                        <a:pt x="502" y="514"/>
                        <a:pt x="500" y="514"/>
                        <a:pt x="496" y="513"/>
                      </a:cubicBezTo>
                      <a:cubicBezTo>
                        <a:pt x="487" y="512"/>
                        <a:pt x="478" y="512"/>
                        <a:pt x="469" y="512"/>
                      </a:cubicBezTo>
                      <a:cubicBezTo>
                        <a:pt x="378" y="512"/>
                        <a:pt x="293" y="561"/>
                        <a:pt x="256" y="604"/>
                      </a:cubicBezTo>
                      <a:cubicBezTo>
                        <a:pt x="250" y="612"/>
                        <a:pt x="239" y="615"/>
                        <a:pt x="229" y="615"/>
                      </a:cubicBezTo>
                      <a:cubicBezTo>
                        <a:pt x="206" y="615"/>
                        <a:pt x="183" y="601"/>
                        <a:pt x="197" y="586"/>
                      </a:cubicBezTo>
                      <a:cubicBezTo>
                        <a:pt x="246" y="527"/>
                        <a:pt x="355" y="472"/>
                        <a:pt x="473" y="472"/>
                      </a:cubicBezTo>
                      <a:close/>
                      <a:moveTo>
                        <a:pt x="1371" y="0"/>
                      </a:moveTo>
                      <a:cubicBezTo>
                        <a:pt x="1362" y="0"/>
                        <a:pt x="1354" y="2"/>
                        <a:pt x="1347" y="6"/>
                      </a:cubicBezTo>
                      <a:lnTo>
                        <a:pt x="1346" y="7"/>
                      </a:lnTo>
                      <a:lnTo>
                        <a:pt x="633" y="419"/>
                      </a:lnTo>
                      <a:lnTo>
                        <a:pt x="603" y="417"/>
                      </a:lnTo>
                      <a:cubicBezTo>
                        <a:pt x="587" y="416"/>
                        <a:pt x="571" y="415"/>
                        <a:pt x="556" y="415"/>
                      </a:cubicBezTo>
                      <a:cubicBezTo>
                        <a:pt x="422" y="415"/>
                        <a:pt x="291" y="446"/>
                        <a:pt x="197" y="501"/>
                      </a:cubicBezTo>
                      <a:cubicBezTo>
                        <a:pt x="1" y="614"/>
                        <a:pt x="1" y="798"/>
                        <a:pt x="197" y="911"/>
                      </a:cubicBezTo>
                      <a:cubicBezTo>
                        <a:pt x="295" y="968"/>
                        <a:pt x="424" y="997"/>
                        <a:pt x="554" y="997"/>
                      </a:cubicBezTo>
                      <a:cubicBezTo>
                        <a:pt x="683" y="997"/>
                        <a:pt x="812" y="968"/>
                        <a:pt x="910" y="911"/>
                      </a:cubicBezTo>
                      <a:cubicBezTo>
                        <a:pt x="1015" y="852"/>
                        <a:pt x="1068" y="764"/>
                        <a:pt x="1054" y="678"/>
                      </a:cubicBezTo>
                      <a:lnTo>
                        <a:pt x="1051" y="660"/>
                      </a:lnTo>
                      <a:lnTo>
                        <a:pt x="1764" y="248"/>
                      </a:lnTo>
                      <a:lnTo>
                        <a:pt x="1766" y="247"/>
                      </a:lnTo>
                      <a:cubicBezTo>
                        <a:pt x="1779" y="240"/>
                        <a:pt x="1779" y="227"/>
                        <a:pt x="1766" y="220"/>
                      </a:cubicBezTo>
                      <a:lnTo>
                        <a:pt x="1394" y="6"/>
                      </a:lnTo>
                      <a:cubicBezTo>
                        <a:pt x="1387" y="2"/>
                        <a:pt x="1379" y="0"/>
                        <a:pt x="13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24"/>
                <p:cNvSpPr/>
                <p:nvPr/>
              </p:nvSpPr>
              <p:spPr>
                <a:xfrm>
                  <a:off x="1583125" y="2509775"/>
                  <a:ext cx="69750" cy="38450"/>
                </a:xfrm>
                <a:custGeom>
                  <a:rect b="b" l="l" r="r" t="t"/>
                  <a:pathLst>
                    <a:path extrusionOk="0" h="1538" w="2790">
                      <a:moveTo>
                        <a:pt x="722" y="1"/>
                      </a:moveTo>
                      <a:cubicBezTo>
                        <a:pt x="554" y="1"/>
                        <a:pt x="385" y="38"/>
                        <a:pt x="256" y="111"/>
                      </a:cubicBezTo>
                      <a:cubicBezTo>
                        <a:pt x="1" y="259"/>
                        <a:pt x="1" y="501"/>
                        <a:pt x="256" y="649"/>
                      </a:cubicBezTo>
                      <a:lnTo>
                        <a:pt x="1603" y="1426"/>
                      </a:lnTo>
                      <a:cubicBezTo>
                        <a:pt x="1731" y="1500"/>
                        <a:pt x="1899" y="1537"/>
                        <a:pt x="2068" y="1537"/>
                      </a:cubicBezTo>
                      <a:cubicBezTo>
                        <a:pt x="2237" y="1537"/>
                        <a:pt x="2405" y="1500"/>
                        <a:pt x="2533" y="1426"/>
                      </a:cubicBezTo>
                      <a:cubicBezTo>
                        <a:pt x="2790" y="1278"/>
                        <a:pt x="2790" y="1036"/>
                        <a:pt x="2533" y="888"/>
                      </a:cubicBezTo>
                      <a:lnTo>
                        <a:pt x="1188" y="111"/>
                      </a:lnTo>
                      <a:cubicBezTo>
                        <a:pt x="1060" y="38"/>
                        <a:pt x="891" y="1"/>
                        <a:pt x="7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p24"/>
                <p:cNvSpPr/>
                <p:nvPr/>
              </p:nvSpPr>
              <p:spPr>
                <a:xfrm>
                  <a:off x="1653625" y="2550475"/>
                  <a:ext cx="69700" cy="38425"/>
                </a:xfrm>
                <a:custGeom>
                  <a:rect b="b" l="l" r="r" t="t"/>
                  <a:pathLst>
                    <a:path extrusionOk="0" h="1537" w="2788">
                      <a:moveTo>
                        <a:pt x="721" y="1"/>
                      </a:moveTo>
                      <a:cubicBezTo>
                        <a:pt x="552" y="1"/>
                        <a:pt x="384" y="37"/>
                        <a:pt x="256" y="111"/>
                      </a:cubicBezTo>
                      <a:cubicBezTo>
                        <a:pt x="0" y="259"/>
                        <a:pt x="0" y="501"/>
                        <a:pt x="256" y="649"/>
                      </a:cubicBezTo>
                      <a:lnTo>
                        <a:pt x="1601" y="1426"/>
                      </a:lnTo>
                      <a:cubicBezTo>
                        <a:pt x="1730" y="1500"/>
                        <a:pt x="1898" y="1536"/>
                        <a:pt x="2067" y="1536"/>
                      </a:cubicBezTo>
                      <a:cubicBezTo>
                        <a:pt x="2236" y="1536"/>
                        <a:pt x="2405" y="1500"/>
                        <a:pt x="2532" y="1426"/>
                      </a:cubicBezTo>
                      <a:cubicBezTo>
                        <a:pt x="2788" y="1278"/>
                        <a:pt x="2788" y="1036"/>
                        <a:pt x="2532" y="888"/>
                      </a:cubicBezTo>
                      <a:lnTo>
                        <a:pt x="1187" y="111"/>
                      </a:lnTo>
                      <a:cubicBezTo>
                        <a:pt x="1059" y="37"/>
                        <a:pt x="890" y="1"/>
                        <a:pt x="7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43" name="Google Shape;1343;p24"/>
              <p:cNvGrpSpPr/>
              <p:nvPr/>
            </p:nvGrpSpPr>
            <p:grpSpPr>
              <a:xfrm>
                <a:off x="759170" y="1468785"/>
                <a:ext cx="1081580" cy="429925"/>
                <a:chOff x="1415250" y="2466350"/>
                <a:chExt cx="417550" cy="165975"/>
              </a:xfrm>
            </p:grpSpPr>
            <p:sp>
              <p:nvSpPr>
                <p:cNvPr id="1344" name="Google Shape;1344;p24"/>
                <p:cNvSpPr/>
                <p:nvPr/>
              </p:nvSpPr>
              <p:spPr>
                <a:xfrm>
                  <a:off x="1510350" y="2466350"/>
                  <a:ext cx="245875" cy="64300"/>
                </a:xfrm>
                <a:custGeom>
                  <a:rect b="b" l="l" r="r" t="t"/>
                  <a:pathLst>
                    <a:path extrusionOk="0" h="2572" w="9835">
                      <a:moveTo>
                        <a:pt x="8471" y="1"/>
                      </a:moveTo>
                      <a:lnTo>
                        <a:pt x="2608" y="1065"/>
                      </a:lnTo>
                      <a:lnTo>
                        <a:pt x="0" y="2572"/>
                      </a:lnTo>
                      <a:lnTo>
                        <a:pt x="0" y="2572"/>
                      </a:lnTo>
                      <a:lnTo>
                        <a:pt x="9834" y="789"/>
                      </a:lnTo>
                      <a:lnTo>
                        <a:pt x="8471" y="1"/>
                      </a:lnTo>
                      <a:close/>
                    </a:path>
                  </a:pathLst>
                </a:custGeom>
                <a:solidFill>
                  <a:srgbClr val="FFFFFF">
                    <a:alpha val="44705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24"/>
                <p:cNvSpPr/>
                <p:nvPr/>
              </p:nvSpPr>
              <p:spPr>
                <a:xfrm>
                  <a:off x="1415250" y="2506825"/>
                  <a:ext cx="417550" cy="125500"/>
                </a:xfrm>
                <a:custGeom>
                  <a:rect b="b" l="l" r="r" t="t"/>
                  <a:pathLst>
                    <a:path extrusionOk="0" h="5020" w="16702">
                      <a:moveTo>
                        <a:pt x="15077" y="0"/>
                      </a:moveTo>
                      <a:lnTo>
                        <a:pt x="1053" y="2544"/>
                      </a:lnTo>
                      <a:lnTo>
                        <a:pt x="281" y="2990"/>
                      </a:lnTo>
                      <a:cubicBezTo>
                        <a:pt x="117" y="3085"/>
                        <a:pt x="23" y="3205"/>
                        <a:pt x="0" y="3330"/>
                      </a:cubicBezTo>
                      <a:cubicBezTo>
                        <a:pt x="5" y="3356"/>
                        <a:pt x="13" y="3382"/>
                        <a:pt x="25" y="3408"/>
                      </a:cubicBezTo>
                      <a:cubicBezTo>
                        <a:pt x="67" y="3505"/>
                        <a:pt x="152" y="3595"/>
                        <a:pt x="281" y="3669"/>
                      </a:cubicBezTo>
                      <a:lnTo>
                        <a:pt x="2619" y="5019"/>
                      </a:lnTo>
                      <a:lnTo>
                        <a:pt x="13749" y="2999"/>
                      </a:lnTo>
                      <a:lnTo>
                        <a:pt x="16420" y="1456"/>
                      </a:lnTo>
                      <a:cubicBezTo>
                        <a:pt x="16550" y="1381"/>
                        <a:pt x="16636" y="1290"/>
                        <a:pt x="16677" y="1194"/>
                      </a:cubicBezTo>
                      <a:cubicBezTo>
                        <a:pt x="16688" y="1168"/>
                        <a:pt x="16697" y="1142"/>
                        <a:pt x="16701" y="1116"/>
                      </a:cubicBezTo>
                      <a:cubicBezTo>
                        <a:pt x="16678" y="991"/>
                        <a:pt x="16585" y="871"/>
                        <a:pt x="16420" y="776"/>
                      </a:cubicBezTo>
                      <a:lnTo>
                        <a:pt x="15077" y="0"/>
                      </a:lnTo>
                      <a:close/>
                    </a:path>
                  </a:pathLst>
                </a:custGeom>
                <a:solidFill>
                  <a:srgbClr val="FFFFFF">
                    <a:alpha val="44705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33"/>
          <p:cNvSpPr txBox="1"/>
          <p:nvPr>
            <p:ph idx="2" type="title"/>
          </p:nvPr>
        </p:nvSpPr>
        <p:spPr>
          <a:xfrm>
            <a:off x="586425" y="652613"/>
            <a:ext cx="4105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Arial"/>
                <a:ea typeface="Arial"/>
                <a:cs typeface="Arial"/>
                <a:sym typeface="Arial"/>
              </a:rPr>
              <a:t>Alert system</a:t>
            </a:r>
            <a:endParaRPr sz="2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33"/>
          <p:cNvSpPr txBox="1"/>
          <p:nvPr>
            <p:ph idx="5" type="subTitle"/>
          </p:nvPr>
        </p:nvSpPr>
        <p:spPr>
          <a:xfrm>
            <a:off x="735150" y="1200188"/>
            <a:ext cx="4112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Image Capture and Email Trigger: </a:t>
            </a: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capture_and_send()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function: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Initializes the Camera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Uses OpenCV's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cv2.VideoCapture(0)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access the default camera.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Captures an Image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Reads a frame from the camera 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cap.read()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Saves it as a JPEG file with a timestamp-based filename.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Sends the Image via Email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Calls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send_email()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 the image as an attachment.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Cleans Up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Deletes the image using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os.remove()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after sending the email to free up space.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33"/>
          <p:cNvSpPr txBox="1"/>
          <p:nvPr/>
        </p:nvSpPr>
        <p:spPr>
          <a:xfrm>
            <a:off x="5130600" y="1209075"/>
            <a:ext cx="3277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Continuous Monitoring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Captures and sends images every 30 seconds using an infinite loop (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while True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Graceful Exit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Allows the user to stop the program with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Ctrl+C</a:t>
            </a:r>
            <a:r>
              <a:rPr lang="en" sz="1100">
                <a:solidFill>
                  <a:schemeClr val="dk1"/>
                </a:solidFill>
              </a:rPr>
              <a:t> (handled by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KeyboardInterrupt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34"/>
          <p:cNvSpPr txBox="1"/>
          <p:nvPr>
            <p:ph idx="2" type="title"/>
          </p:nvPr>
        </p:nvSpPr>
        <p:spPr>
          <a:xfrm>
            <a:off x="619750" y="679263"/>
            <a:ext cx="4105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system</a:t>
            </a:r>
            <a:endParaRPr/>
          </a:p>
        </p:txBody>
      </p:sp>
      <p:pic>
        <p:nvPicPr>
          <p:cNvPr id="1890" name="Google Shape;18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75" y="1319473"/>
            <a:ext cx="4011275" cy="30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625" y="636275"/>
            <a:ext cx="4114247" cy="405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5"/>
          <p:cNvSpPr txBox="1"/>
          <p:nvPr>
            <p:ph idx="2" type="title"/>
          </p:nvPr>
        </p:nvSpPr>
        <p:spPr>
          <a:xfrm>
            <a:off x="700925" y="537150"/>
            <a:ext cx="52596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storage module</a:t>
            </a:r>
            <a:endParaRPr sz="2200"/>
          </a:p>
        </p:txBody>
      </p:sp>
      <p:sp>
        <p:nvSpPr>
          <p:cNvPr id="1897" name="Google Shape;1897;p35"/>
          <p:cNvSpPr txBox="1"/>
          <p:nvPr/>
        </p:nvSpPr>
        <p:spPr>
          <a:xfrm>
            <a:off x="440350" y="1493450"/>
            <a:ext cx="44145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Local Storage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Hardware</a:t>
            </a:r>
            <a:r>
              <a:rPr b="1" lang="en">
                <a:solidFill>
                  <a:srgbClr val="FFFFFF"/>
                </a:solidFill>
              </a:rPr>
              <a:t>:</a:t>
            </a:r>
            <a:endParaRPr b="1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Raspberry Pi uses an SD card (32GB/64GB/128GB) to store snapshots and video recordings.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Advantages</a:t>
            </a:r>
            <a:r>
              <a:rPr b="1" lang="en">
                <a:solidFill>
                  <a:srgbClr val="FFFFFF"/>
                </a:solidFill>
              </a:rPr>
              <a:t>:</a:t>
            </a:r>
            <a:endParaRPr b="1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Low latency for saving and accessing files.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</a:rPr>
              <a:t>No internet dependency for local access.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98" name="Google Shape;18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750" y="1605825"/>
            <a:ext cx="3663225" cy="27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36"/>
          <p:cNvSpPr txBox="1"/>
          <p:nvPr>
            <p:ph idx="2" type="title"/>
          </p:nvPr>
        </p:nvSpPr>
        <p:spPr>
          <a:xfrm>
            <a:off x="686725" y="1427200"/>
            <a:ext cx="4959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Implementation</a:t>
            </a:r>
            <a:endParaRPr/>
          </a:p>
        </p:txBody>
      </p:sp>
      <p:pic>
        <p:nvPicPr>
          <p:cNvPr id="1904" name="Google Shape;19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450" y="1495925"/>
            <a:ext cx="2518324" cy="25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36"/>
          <p:cNvSpPr txBox="1"/>
          <p:nvPr/>
        </p:nvSpPr>
        <p:spPr>
          <a:xfrm>
            <a:off x="1199200" y="2263950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0" y="529275"/>
            <a:ext cx="7386701" cy="42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99" y="503800"/>
            <a:ext cx="7397400" cy="43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9"/>
          <p:cNvSpPr txBox="1"/>
          <p:nvPr>
            <p:ph type="title"/>
          </p:nvPr>
        </p:nvSpPr>
        <p:spPr>
          <a:xfrm>
            <a:off x="2987850" y="1001825"/>
            <a:ext cx="3168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1921" name="Google Shape;1921;p39"/>
          <p:cNvSpPr txBox="1"/>
          <p:nvPr>
            <p:ph idx="1" type="subTitle"/>
          </p:nvPr>
        </p:nvSpPr>
        <p:spPr>
          <a:xfrm>
            <a:off x="3038300" y="2106238"/>
            <a:ext cx="32502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600"/>
              <a:t>Do you have any questions?</a:t>
            </a:r>
            <a:endParaRPr sz="1600"/>
          </a:p>
        </p:txBody>
      </p:sp>
      <p:sp>
        <p:nvSpPr>
          <p:cNvPr id="1922" name="Google Shape;1922;p39"/>
          <p:cNvSpPr/>
          <p:nvPr/>
        </p:nvSpPr>
        <p:spPr>
          <a:xfrm>
            <a:off x="3255275" y="3334825"/>
            <a:ext cx="528300" cy="537000"/>
          </a:xfrm>
          <a:prstGeom prst="ellipse">
            <a:avLst/>
          </a:prstGeom>
          <a:gradFill>
            <a:gsLst>
              <a:gs pos="0">
                <a:srgbClr val="FFC375">
                  <a:alpha val="50588"/>
                </a:srgbClr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chemeClr val="accent3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39"/>
          <p:cNvSpPr/>
          <p:nvPr/>
        </p:nvSpPr>
        <p:spPr>
          <a:xfrm>
            <a:off x="3956993" y="3334825"/>
            <a:ext cx="528300" cy="537000"/>
          </a:xfrm>
          <a:prstGeom prst="ellipse">
            <a:avLst/>
          </a:prstGeom>
          <a:gradFill>
            <a:gsLst>
              <a:gs pos="0">
                <a:srgbClr val="FFC375">
                  <a:alpha val="50588"/>
                </a:srgbClr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chemeClr val="accent3">
                <a:alpha val="2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39"/>
          <p:cNvSpPr/>
          <p:nvPr/>
        </p:nvSpPr>
        <p:spPr>
          <a:xfrm>
            <a:off x="4658712" y="3334825"/>
            <a:ext cx="528300" cy="537000"/>
          </a:xfrm>
          <a:prstGeom prst="ellipse">
            <a:avLst/>
          </a:prstGeom>
          <a:gradFill>
            <a:gsLst>
              <a:gs pos="0">
                <a:srgbClr val="FFC375">
                  <a:alpha val="50588"/>
                </a:srgbClr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chemeClr val="accent3">
                <a:alpha val="2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39"/>
          <p:cNvSpPr/>
          <p:nvPr/>
        </p:nvSpPr>
        <p:spPr>
          <a:xfrm>
            <a:off x="5360430" y="3334825"/>
            <a:ext cx="528300" cy="537000"/>
          </a:xfrm>
          <a:prstGeom prst="ellipse">
            <a:avLst/>
          </a:prstGeom>
          <a:gradFill>
            <a:gsLst>
              <a:gs pos="0">
                <a:srgbClr val="FFC375">
                  <a:alpha val="50588"/>
                </a:srgbClr>
              </a:gs>
              <a:gs pos="100000">
                <a:schemeClr val="lt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chemeClr val="accent3">
                <a:alpha val="2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6" name="Google Shape;1926;p39"/>
          <p:cNvGrpSpPr/>
          <p:nvPr/>
        </p:nvGrpSpPr>
        <p:grpSpPr>
          <a:xfrm>
            <a:off x="3350970" y="3434673"/>
            <a:ext cx="337067" cy="337050"/>
            <a:chOff x="266768" y="1721375"/>
            <a:chExt cx="397907" cy="397887"/>
          </a:xfrm>
        </p:grpSpPr>
        <p:sp>
          <p:nvSpPr>
            <p:cNvPr id="1927" name="Google Shape;1927;p39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9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9" name="Google Shape;1929;p39"/>
          <p:cNvGrpSpPr/>
          <p:nvPr/>
        </p:nvGrpSpPr>
        <p:grpSpPr>
          <a:xfrm>
            <a:off x="599577" y="97930"/>
            <a:ext cx="1807789" cy="1807789"/>
            <a:chOff x="285516" y="1489750"/>
            <a:chExt cx="1947000" cy="1947000"/>
          </a:xfrm>
        </p:grpSpPr>
        <p:sp>
          <p:nvSpPr>
            <p:cNvPr id="1930" name="Google Shape;1930;p39"/>
            <p:cNvSpPr/>
            <p:nvPr/>
          </p:nvSpPr>
          <p:spPr>
            <a:xfrm>
              <a:off x="285516" y="1489750"/>
              <a:ext cx="1947000" cy="1947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1" name="Google Shape;1931;p39"/>
            <p:cNvGrpSpPr/>
            <p:nvPr/>
          </p:nvGrpSpPr>
          <p:grpSpPr>
            <a:xfrm>
              <a:off x="488301" y="1620552"/>
              <a:ext cx="1409458" cy="1284468"/>
              <a:chOff x="1003175" y="4436000"/>
              <a:chExt cx="716625" cy="653075"/>
            </a:xfrm>
          </p:grpSpPr>
          <p:sp>
            <p:nvSpPr>
              <p:cNvPr id="1932" name="Google Shape;1932;p39"/>
              <p:cNvSpPr/>
              <p:nvPr/>
            </p:nvSpPr>
            <p:spPr>
              <a:xfrm>
                <a:off x="1350350" y="4638025"/>
                <a:ext cx="369450" cy="216150"/>
              </a:xfrm>
              <a:custGeom>
                <a:rect b="b" l="l" r="r" t="t"/>
                <a:pathLst>
                  <a:path extrusionOk="0" h="8646" w="14778">
                    <a:moveTo>
                      <a:pt x="1" y="1"/>
                    </a:moveTo>
                    <a:cubicBezTo>
                      <a:pt x="806" y="467"/>
                      <a:pt x="1251" y="1457"/>
                      <a:pt x="1251" y="2791"/>
                    </a:cubicBezTo>
                    <a:cubicBezTo>
                      <a:pt x="1251" y="2833"/>
                      <a:pt x="1274" y="2870"/>
                      <a:pt x="1308" y="2890"/>
                    </a:cubicBezTo>
                    <a:cubicBezTo>
                      <a:pt x="1308" y="2890"/>
                      <a:pt x="7204" y="7755"/>
                      <a:pt x="11920" y="8573"/>
                    </a:cubicBezTo>
                    <a:cubicBezTo>
                      <a:pt x="12178" y="8618"/>
                      <a:pt x="12607" y="8646"/>
                      <a:pt x="13036" y="8646"/>
                    </a:cubicBezTo>
                    <a:cubicBezTo>
                      <a:pt x="13905" y="8646"/>
                      <a:pt x="14777" y="8533"/>
                      <a:pt x="14237" y="8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39"/>
              <p:cNvSpPr/>
              <p:nvPr/>
            </p:nvSpPr>
            <p:spPr>
              <a:xfrm>
                <a:off x="1003175" y="4436000"/>
                <a:ext cx="175175" cy="203850"/>
              </a:xfrm>
              <a:custGeom>
                <a:rect b="b" l="l" r="r" t="t"/>
                <a:pathLst>
                  <a:path extrusionOk="0" h="8154" w="7007">
                    <a:moveTo>
                      <a:pt x="4304" y="0"/>
                    </a:moveTo>
                    <a:cubicBezTo>
                      <a:pt x="3260" y="0"/>
                      <a:pt x="1958" y="954"/>
                      <a:pt x="1088" y="2461"/>
                    </a:cubicBezTo>
                    <a:cubicBezTo>
                      <a:pt x="0" y="4345"/>
                      <a:pt x="0" y="6383"/>
                      <a:pt x="1088" y="7011"/>
                    </a:cubicBezTo>
                    <a:lnTo>
                      <a:pt x="3022" y="8127"/>
                    </a:lnTo>
                    <a:lnTo>
                      <a:pt x="3022" y="8127"/>
                    </a:lnTo>
                    <a:cubicBezTo>
                      <a:pt x="1978" y="7469"/>
                      <a:pt x="1993" y="5462"/>
                      <a:pt x="3066" y="3603"/>
                    </a:cubicBezTo>
                    <a:cubicBezTo>
                      <a:pt x="3937" y="2096"/>
                      <a:pt x="5240" y="1142"/>
                      <a:pt x="6283" y="1142"/>
                    </a:cubicBezTo>
                    <a:cubicBezTo>
                      <a:pt x="6544" y="1142"/>
                      <a:pt x="6789" y="1202"/>
                      <a:pt x="7006" y="1328"/>
                    </a:cubicBezTo>
                    <a:lnTo>
                      <a:pt x="5028" y="186"/>
                    </a:lnTo>
                    <a:cubicBezTo>
                      <a:pt x="4810" y="60"/>
                      <a:pt x="4565" y="0"/>
                      <a:pt x="4304" y="0"/>
                    </a:cubicBezTo>
                    <a:close/>
                    <a:moveTo>
                      <a:pt x="3022" y="8127"/>
                    </a:moveTo>
                    <a:lnTo>
                      <a:pt x="3022" y="8127"/>
                    </a:lnTo>
                    <a:cubicBezTo>
                      <a:pt x="3037" y="8136"/>
                      <a:pt x="3051" y="8145"/>
                      <a:pt x="3066" y="8153"/>
                    </a:cubicBezTo>
                    <a:lnTo>
                      <a:pt x="3066" y="8152"/>
                    </a:lnTo>
                    <a:lnTo>
                      <a:pt x="3022" y="81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39"/>
              <p:cNvSpPr/>
              <p:nvPr/>
            </p:nvSpPr>
            <p:spPr>
              <a:xfrm>
                <a:off x="1052625" y="4464550"/>
                <a:ext cx="152900" cy="179925"/>
              </a:xfrm>
              <a:custGeom>
                <a:rect b="b" l="l" r="r" t="t"/>
                <a:pathLst>
                  <a:path extrusionOk="0" h="7197" w="6116">
                    <a:moveTo>
                      <a:pt x="4305" y="0"/>
                    </a:moveTo>
                    <a:cubicBezTo>
                      <a:pt x="3262" y="0"/>
                      <a:pt x="1959" y="954"/>
                      <a:pt x="1088" y="2461"/>
                    </a:cubicBezTo>
                    <a:cubicBezTo>
                      <a:pt x="0" y="4346"/>
                      <a:pt x="0" y="6382"/>
                      <a:pt x="1088" y="7011"/>
                    </a:cubicBezTo>
                    <a:cubicBezTo>
                      <a:pt x="1306" y="7137"/>
                      <a:pt x="1551" y="7196"/>
                      <a:pt x="1812" y="7196"/>
                    </a:cubicBezTo>
                    <a:cubicBezTo>
                      <a:pt x="2856" y="7196"/>
                      <a:pt x="4158" y="6243"/>
                      <a:pt x="5028" y="4736"/>
                    </a:cubicBezTo>
                    <a:cubicBezTo>
                      <a:pt x="6116" y="2851"/>
                      <a:pt x="6116" y="813"/>
                      <a:pt x="5028" y="186"/>
                    </a:cubicBezTo>
                    <a:cubicBezTo>
                      <a:pt x="4811" y="60"/>
                      <a:pt x="4566" y="0"/>
                      <a:pt x="4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39"/>
              <p:cNvSpPr/>
              <p:nvPr/>
            </p:nvSpPr>
            <p:spPr>
              <a:xfrm>
                <a:off x="1094125" y="4537275"/>
                <a:ext cx="171950" cy="235825"/>
              </a:xfrm>
              <a:custGeom>
                <a:rect b="b" l="l" r="r" t="t"/>
                <a:pathLst>
                  <a:path extrusionOk="0" h="9433" w="6878">
                    <a:moveTo>
                      <a:pt x="2335" y="0"/>
                    </a:moveTo>
                    <a:cubicBezTo>
                      <a:pt x="1968" y="0"/>
                      <a:pt x="1575" y="117"/>
                      <a:pt x="1238" y="404"/>
                    </a:cubicBezTo>
                    <a:cubicBezTo>
                      <a:pt x="1" y="1459"/>
                      <a:pt x="158" y="2787"/>
                      <a:pt x="428" y="3361"/>
                    </a:cubicBezTo>
                    <a:lnTo>
                      <a:pt x="3275" y="9433"/>
                    </a:lnTo>
                    <a:lnTo>
                      <a:pt x="3276" y="9433"/>
                    </a:lnTo>
                    <a:cubicBezTo>
                      <a:pt x="3007" y="8859"/>
                      <a:pt x="3595" y="8015"/>
                      <a:pt x="4589" y="7549"/>
                    </a:cubicBezTo>
                    <a:cubicBezTo>
                      <a:pt x="5019" y="7347"/>
                      <a:pt x="5455" y="7249"/>
                      <a:pt x="5832" y="7249"/>
                    </a:cubicBezTo>
                    <a:cubicBezTo>
                      <a:pt x="6328" y="7249"/>
                      <a:pt x="6724" y="7418"/>
                      <a:pt x="6877" y="7744"/>
                    </a:cubicBezTo>
                    <a:lnTo>
                      <a:pt x="3526" y="600"/>
                    </a:lnTo>
                    <a:cubicBezTo>
                      <a:pt x="3366" y="257"/>
                      <a:pt x="2879" y="0"/>
                      <a:pt x="2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39"/>
              <p:cNvSpPr/>
              <p:nvPr/>
            </p:nvSpPr>
            <p:spPr>
              <a:xfrm>
                <a:off x="1103825" y="4601150"/>
                <a:ext cx="547300" cy="480525"/>
              </a:xfrm>
              <a:custGeom>
                <a:rect b="b" l="l" r="r" t="t"/>
                <a:pathLst>
                  <a:path extrusionOk="0" h="19221" w="21892">
                    <a:moveTo>
                      <a:pt x="6895" y="1"/>
                    </a:moveTo>
                    <a:cubicBezTo>
                      <a:pt x="5223" y="1"/>
                      <a:pt x="3137" y="1529"/>
                      <a:pt x="1742" y="3943"/>
                    </a:cubicBezTo>
                    <a:cubicBezTo>
                      <a:pt x="0" y="6963"/>
                      <a:pt x="0" y="10226"/>
                      <a:pt x="1742" y="11233"/>
                    </a:cubicBezTo>
                    <a:lnTo>
                      <a:pt x="15579" y="19220"/>
                    </a:lnTo>
                    <a:cubicBezTo>
                      <a:pt x="13835" y="18213"/>
                      <a:pt x="13835" y="14951"/>
                      <a:pt x="15579" y="11931"/>
                    </a:cubicBezTo>
                    <a:cubicBezTo>
                      <a:pt x="16973" y="9516"/>
                      <a:pt x="19060" y="7989"/>
                      <a:pt x="20732" y="7989"/>
                    </a:cubicBezTo>
                    <a:cubicBezTo>
                      <a:pt x="21150" y="7989"/>
                      <a:pt x="21543" y="8085"/>
                      <a:pt x="21892" y="8286"/>
                    </a:cubicBezTo>
                    <a:lnTo>
                      <a:pt x="8055" y="298"/>
                    </a:lnTo>
                    <a:cubicBezTo>
                      <a:pt x="7706" y="97"/>
                      <a:pt x="7314" y="1"/>
                      <a:pt x="68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39"/>
              <p:cNvSpPr/>
              <p:nvPr/>
            </p:nvSpPr>
            <p:spPr>
              <a:xfrm>
                <a:off x="1449700" y="4800900"/>
                <a:ext cx="234100" cy="288175"/>
              </a:xfrm>
              <a:custGeom>
                <a:rect b="b" l="l" r="r" t="t"/>
                <a:pathLst>
                  <a:path extrusionOk="0" h="11527" w="9364">
                    <a:moveTo>
                      <a:pt x="6896" y="1"/>
                    </a:moveTo>
                    <a:cubicBezTo>
                      <a:pt x="6282" y="1"/>
                      <a:pt x="5599" y="205"/>
                      <a:pt x="4900" y="609"/>
                    </a:cubicBezTo>
                    <a:cubicBezTo>
                      <a:pt x="3716" y="1293"/>
                      <a:pt x="2580" y="2491"/>
                      <a:pt x="1744" y="3941"/>
                    </a:cubicBezTo>
                    <a:cubicBezTo>
                      <a:pt x="0" y="6961"/>
                      <a:pt x="0" y="10223"/>
                      <a:pt x="1744" y="11230"/>
                    </a:cubicBezTo>
                    <a:cubicBezTo>
                      <a:pt x="2086" y="11428"/>
                      <a:pt x="2478" y="11526"/>
                      <a:pt x="2904" y="11526"/>
                    </a:cubicBezTo>
                    <a:cubicBezTo>
                      <a:pt x="3518" y="11526"/>
                      <a:pt x="4200" y="11322"/>
                      <a:pt x="4900" y="10918"/>
                    </a:cubicBezTo>
                    <a:cubicBezTo>
                      <a:pt x="6084" y="10234"/>
                      <a:pt x="7219" y="9035"/>
                      <a:pt x="8057" y="7586"/>
                    </a:cubicBezTo>
                    <a:cubicBezTo>
                      <a:pt x="8894" y="6136"/>
                      <a:pt x="9364" y="4553"/>
                      <a:pt x="9364" y="3186"/>
                    </a:cubicBezTo>
                    <a:cubicBezTo>
                      <a:pt x="9364" y="1819"/>
                      <a:pt x="8894" y="779"/>
                      <a:pt x="8057" y="296"/>
                    </a:cubicBezTo>
                    <a:cubicBezTo>
                      <a:pt x="7714" y="99"/>
                      <a:pt x="7321" y="1"/>
                      <a:pt x="68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39"/>
              <p:cNvSpPr/>
              <p:nvPr/>
            </p:nvSpPr>
            <p:spPr>
              <a:xfrm>
                <a:off x="1477700" y="4833800"/>
                <a:ext cx="189000" cy="222350"/>
              </a:xfrm>
              <a:custGeom>
                <a:rect b="b" l="l" r="r" t="t"/>
                <a:pathLst>
                  <a:path extrusionOk="0" h="8894" w="7560">
                    <a:moveTo>
                      <a:pt x="5320" y="1"/>
                    </a:moveTo>
                    <a:cubicBezTo>
                      <a:pt x="4030" y="1"/>
                      <a:pt x="2420" y="1178"/>
                      <a:pt x="1345" y="3041"/>
                    </a:cubicBezTo>
                    <a:cubicBezTo>
                      <a:pt x="1" y="5370"/>
                      <a:pt x="1" y="7889"/>
                      <a:pt x="1345" y="8665"/>
                    </a:cubicBezTo>
                    <a:cubicBezTo>
                      <a:pt x="1614" y="8820"/>
                      <a:pt x="1917" y="8894"/>
                      <a:pt x="2240" y="8894"/>
                    </a:cubicBezTo>
                    <a:cubicBezTo>
                      <a:pt x="3530" y="8894"/>
                      <a:pt x="5139" y="7716"/>
                      <a:pt x="6214" y="5853"/>
                    </a:cubicBezTo>
                    <a:cubicBezTo>
                      <a:pt x="7560" y="3524"/>
                      <a:pt x="7560" y="1006"/>
                      <a:pt x="6214" y="230"/>
                    </a:cubicBezTo>
                    <a:cubicBezTo>
                      <a:pt x="5945" y="75"/>
                      <a:pt x="5643" y="1"/>
                      <a:pt x="5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39"/>
              <p:cNvSpPr/>
              <p:nvPr/>
            </p:nvSpPr>
            <p:spPr>
              <a:xfrm>
                <a:off x="1536700" y="4903200"/>
                <a:ext cx="71025" cy="83575"/>
              </a:xfrm>
              <a:custGeom>
                <a:rect b="b" l="l" r="r" t="t"/>
                <a:pathLst>
                  <a:path extrusionOk="0" h="3343" w="2841">
                    <a:moveTo>
                      <a:pt x="1999" y="0"/>
                    </a:moveTo>
                    <a:cubicBezTo>
                      <a:pt x="1514" y="0"/>
                      <a:pt x="909" y="443"/>
                      <a:pt x="505" y="1143"/>
                    </a:cubicBezTo>
                    <a:cubicBezTo>
                      <a:pt x="0" y="2018"/>
                      <a:pt x="0" y="2964"/>
                      <a:pt x="505" y="3256"/>
                    </a:cubicBezTo>
                    <a:cubicBezTo>
                      <a:pt x="607" y="3314"/>
                      <a:pt x="720" y="3342"/>
                      <a:pt x="842" y="3342"/>
                    </a:cubicBezTo>
                    <a:cubicBezTo>
                      <a:pt x="1326" y="3342"/>
                      <a:pt x="1931" y="2900"/>
                      <a:pt x="2335" y="2200"/>
                    </a:cubicBezTo>
                    <a:cubicBezTo>
                      <a:pt x="2840" y="1325"/>
                      <a:pt x="2840" y="378"/>
                      <a:pt x="2335" y="87"/>
                    </a:cubicBezTo>
                    <a:cubicBezTo>
                      <a:pt x="2234" y="28"/>
                      <a:pt x="2120" y="0"/>
                      <a:pt x="19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39"/>
              <p:cNvSpPr/>
              <p:nvPr/>
            </p:nvSpPr>
            <p:spPr>
              <a:xfrm>
                <a:off x="1520475" y="4855425"/>
                <a:ext cx="139350" cy="188225"/>
              </a:xfrm>
              <a:custGeom>
                <a:rect b="b" l="l" r="r" t="t"/>
                <a:pathLst>
                  <a:path extrusionOk="0" h="7529" w="5574">
                    <a:moveTo>
                      <a:pt x="4136" y="1"/>
                    </a:moveTo>
                    <a:cubicBezTo>
                      <a:pt x="5279" y="660"/>
                      <a:pt x="5279" y="2798"/>
                      <a:pt x="4137" y="4776"/>
                    </a:cubicBezTo>
                    <a:cubicBezTo>
                      <a:pt x="3224" y="6359"/>
                      <a:pt x="1856" y="7359"/>
                      <a:pt x="761" y="7359"/>
                    </a:cubicBezTo>
                    <a:cubicBezTo>
                      <a:pt x="487" y="7359"/>
                      <a:pt x="229" y="7296"/>
                      <a:pt x="0" y="7164"/>
                    </a:cubicBezTo>
                    <a:lnTo>
                      <a:pt x="0" y="7164"/>
                    </a:lnTo>
                    <a:lnTo>
                      <a:pt x="295" y="7334"/>
                    </a:lnTo>
                    <a:cubicBezTo>
                      <a:pt x="524" y="7466"/>
                      <a:pt x="781" y="7529"/>
                      <a:pt x="1056" y="7529"/>
                    </a:cubicBezTo>
                    <a:cubicBezTo>
                      <a:pt x="2151" y="7529"/>
                      <a:pt x="3518" y="6528"/>
                      <a:pt x="4431" y="4946"/>
                    </a:cubicBezTo>
                    <a:cubicBezTo>
                      <a:pt x="5574" y="2969"/>
                      <a:pt x="5574" y="831"/>
                      <a:pt x="4431" y="170"/>
                    </a:cubicBezTo>
                    <a:lnTo>
                      <a:pt x="41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39"/>
              <p:cNvSpPr/>
              <p:nvPr/>
            </p:nvSpPr>
            <p:spPr>
              <a:xfrm>
                <a:off x="1469625" y="4824300"/>
                <a:ext cx="176025" cy="239400"/>
              </a:xfrm>
              <a:custGeom>
                <a:rect b="b" l="l" r="r" t="t"/>
                <a:pathLst>
                  <a:path extrusionOk="0" h="9576" w="7041">
                    <a:moveTo>
                      <a:pt x="7038" y="419"/>
                    </a:moveTo>
                    <a:lnTo>
                      <a:pt x="7040" y="420"/>
                    </a:lnTo>
                    <a:cubicBezTo>
                      <a:pt x="7040" y="419"/>
                      <a:pt x="7039" y="419"/>
                      <a:pt x="7038" y="419"/>
                    </a:cubicBezTo>
                    <a:close/>
                    <a:moveTo>
                      <a:pt x="5774" y="1"/>
                    </a:moveTo>
                    <a:cubicBezTo>
                      <a:pt x="4375" y="1"/>
                      <a:pt x="2627" y="1280"/>
                      <a:pt x="1460" y="3302"/>
                    </a:cubicBezTo>
                    <a:cubicBezTo>
                      <a:pt x="0" y="5830"/>
                      <a:pt x="0" y="8563"/>
                      <a:pt x="1460" y="9405"/>
                    </a:cubicBezTo>
                    <a:lnTo>
                      <a:pt x="1749" y="9573"/>
                    </a:lnTo>
                    <a:lnTo>
                      <a:pt x="1749" y="9573"/>
                    </a:lnTo>
                    <a:cubicBezTo>
                      <a:pt x="294" y="8727"/>
                      <a:pt x="296" y="5997"/>
                      <a:pt x="1754" y="3471"/>
                    </a:cubicBezTo>
                    <a:cubicBezTo>
                      <a:pt x="2922" y="1450"/>
                      <a:pt x="4669" y="171"/>
                      <a:pt x="6069" y="171"/>
                    </a:cubicBezTo>
                    <a:cubicBezTo>
                      <a:pt x="6418" y="171"/>
                      <a:pt x="6747" y="250"/>
                      <a:pt x="7038" y="419"/>
                    </a:cubicBezTo>
                    <a:lnTo>
                      <a:pt x="7038" y="419"/>
                    </a:lnTo>
                    <a:lnTo>
                      <a:pt x="6745" y="249"/>
                    </a:lnTo>
                    <a:cubicBezTo>
                      <a:pt x="6453" y="81"/>
                      <a:pt x="6125" y="1"/>
                      <a:pt x="5774" y="1"/>
                    </a:cubicBezTo>
                    <a:close/>
                    <a:moveTo>
                      <a:pt x="1749" y="9573"/>
                    </a:moveTo>
                    <a:cubicBezTo>
                      <a:pt x="1751" y="9574"/>
                      <a:pt x="1753" y="9575"/>
                      <a:pt x="1754" y="9576"/>
                    </a:cubicBezTo>
                    <a:lnTo>
                      <a:pt x="1749" y="95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39"/>
              <p:cNvSpPr/>
              <p:nvPr/>
            </p:nvSpPr>
            <p:spPr>
              <a:xfrm>
                <a:off x="1476975" y="4828550"/>
                <a:ext cx="205150" cy="241375"/>
              </a:xfrm>
              <a:custGeom>
                <a:rect b="b" l="l" r="r" t="t"/>
                <a:pathLst>
                  <a:path extrusionOk="0" h="9655" w="8206">
                    <a:moveTo>
                      <a:pt x="5411" y="1050"/>
                    </a:moveTo>
                    <a:cubicBezTo>
                      <a:pt x="5686" y="1050"/>
                      <a:pt x="5943" y="1113"/>
                      <a:pt x="6171" y="1245"/>
                    </a:cubicBezTo>
                    <a:cubicBezTo>
                      <a:pt x="7314" y="1905"/>
                      <a:pt x="7314" y="4044"/>
                      <a:pt x="6171" y="6021"/>
                    </a:cubicBezTo>
                    <a:cubicBezTo>
                      <a:pt x="5258" y="7603"/>
                      <a:pt x="3891" y="8604"/>
                      <a:pt x="2796" y="8604"/>
                    </a:cubicBezTo>
                    <a:cubicBezTo>
                      <a:pt x="2521" y="8604"/>
                      <a:pt x="2264" y="8541"/>
                      <a:pt x="2035" y="8409"/>
                    </a:cubicBezTo>
                    <a:cubicBezTo>
                      <a:pt x="893" y="7750"/>
                      <a:pt x="893" y="5611"/>
                      <a:pt x="2035" y="3633"/>
                    </a:cubicBezTo>
                    <a:cubicBezTo>
                      <a:pt x="2949" y="2051"/>
                      <a:pt x="4317" y="1050"/>
                      <a:pt x="5411" y="1050"/>
                    </a:cubicBezTo>
                    <a:close/>
                    <a:moveTo>
                      <a:pt x="5775" y="1"/>
                    </a:moveTo>
                    <a:cubicBezTo>
                      <a:pt x="4375" y="1"/>
                      <a:pt x="2628" y="1280"/>
                      <a:pt x="1460" y="3301"/>
                    </a:cubicBezTo>
                    <a:cubicBezTo>
                      <a:pt x="0" y="5830"/>
                      <a:pt x="0" y="8562"/>
                      <a:pt x="1460" y="9406"/>
                    </a:cubicBezTo>
                    <a:cubicBezTo>
                      <a:pt x="1752" y="9574"/>
                      <a:pt x="2081" y="9654"/>
                      <a:pt x="2431" y="9654"/>
                    </a:cubicBezTo>
                    <a:cubicBezTo>
                      <a:pt x="3831" y="9654"/>
                      <a:pt x="5579" y="8375"/>
                      <a:pt x="6746" y="6353"/>
                    </a:cubicBezTo>
                    <a:cubicBezTo>
                      <a:pt x="8205" y="3825"/>
                      <a:pt x="8205" y="1092"/>
                      <a:pt x="6746" y="250"/>
                    </a:cubicBezTo>
                    <a:cubicBezTo>
                      <a:pt x="6454" y="81"/>
                      <a:pt x="6126" y="1"/>
                      <a:pt x="5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39"/>
              <p:cNvSpPr/>
              <p:nvPr/>
            </p:nvSpPr>
            <p:spPr>
              <a:xfrm>
                <a:off x="1552425" y="4910750"/>
                <a:ext cx="57800" cy="74550"/>
              </a:xfrm>
              <a:custGeom>
                <a:rect b="b" l="l" r="r" t="t"/>
                <a:pathLst>
                  <a:path extrusionOk="0" h="2982" w="2312">
                    <a:moveTo>
                      <a:pt x="0" y="2738"/>
                    </a:moveTo>
                    <a:cubicBezTo>
                      <a:pt x="1" y="2739"/>
                      <a:pt x="2" y="2739"/>
                      <a:pt x="3" y="2740"/>
                    </a:cubicBezTo>
                    <a:lnTo>
                      <a:pt x="3" y="2740"/>
                    </a:lnTo>
                    <a:lnTo>
                      <a:pt x="0" y="2738"/>
                    </a:lnTo>
                    <a:close/>
                    <a:moveTo>
                      <a:pt x="1580" y="1"/>
                    </a:moveTo>
                    <a:lnTo>
                      <a:pt x="1580" y="1"/>
                    </a:lnTo>
                    <a:cubicBezTo>
                      <a:pt x="2017" y="253"/>
                      <a:pt x="2017" y="1069"/>
                      <a:pt x="1580" y="1826"/>
                    </a:cubicBezTo>
                    <a:cubicBezTo>
                      <a:pt x="1232" y="2430"/>
                      <a:pt x="709" y="2813"/>
                      <a:pt x="291" y="2813"/>
                    </a:cubicBezTo>
                    <a:cubicBezTo>
                      <a:pt x="187" y="2813"/>
                      <a:pt x="90" y="2789"/>
                      <a:pt x="3" y="2740"/>
                    </a:cubicBezTo>
                    <a:lnTo>
                      <a:pt x="3" y="2740"/>
                    </a:lnTo>
                    <a:lnTo>
                      <a:pt x="295" y="2907"/>
                    </a:lnTo>
                    <a:cubicBezTo>
                      <a:pt x="383" y="2958"/>
                      <a:pt x="481" y="2982"/>
                      <a:pt x="586" y="2982"/>
                    </a:cubicBezTo>
                    <a:cubicBezTo>
                      <a:pt x="1004" y="2982"/>
                      <a:pt x="1526" y="2600"/>
                      <a:pt x="1875" y="1996"/>
                    </a:cubicBezTo>
                    <a:cubicBezTo>
                      <a:pt x="2312" y="1240"/>
                      <a:pt x="2312" y="423"/>
                      <a:pt x="1875" y="171"/>
                    </a:cubicBezTo>
                    <a:lnTo>
                      <a:pt x="15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39"/>
              <p:cNvSpPr/>
              <p:nvPr/>
            </p:nvSpPr>
            <p:spPr>
              <a:xfrm>
                <a:off x="1532975" y="4898875"/>
                <a:ext cx="71825" cy="94075"/>
              </a:xfrm>
              <a:custGeom>
                <a:rect b="b" l="l" r="r" t="t"/>
                <a:pathLst>
                  <a:path extrusionOk="0" h="3763" w="2873">
                    <a:moveTo>
                      <a:pt x="2208" y="0"/>
                    </a:moveTo>
                    <a:cubicBezTo>
                      <a:pt x="1673" y="0"/>
                      <a:pt x="1005" y="489"/>
                      <a:pt x="559" y="1262"/>
                    </a:cubicBezTo>
                    <a:cubicBezTo>
                      <a:pt x="1" y="2227"/>
                      <a:pt x="1" y="3272"/>
                      <a:pt x="559" y="3594"/>
                    </a:cubicBezTo>
                    <a:lnTo>
                      <a:pt x="854" y="3763"/>
                    </a:lnTo>
                    <a:cubicBezTo>
                      <a:pt x="296" y="3442"/>
                      <a:pt x="296" y="2397"/>
                      <a:pt x="854" y="1431"/>
                    </a:cubicBezTo>
                    <a:cubicBezTo>
                      <a:pt x="1299" y="659"/>
                      <a:pt x="1967" y="170"/>
                      <a:pt x="2502" y="170"/>
                    </a:cubicBezTo>
                    <a:cubicBezTo>
                      <a:pt x="2636" y="170"/>
                      <a:pt x="2761" y="201"/>
                      <a:pt x="2873" y="265"/>
                    </a:cubicBezTo>
                    <a:lnTo>
                      <a:pt x="2579" y="95"/>
                    </a:lnTo>
                    <a:cubicBezTo>
                      <a:pt x="2467" y="31"/>
                      <a:pt x="2342" y="0"/>
                      <a:pt x="22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39"/>
              <p:cNvSpPr/>
              <p:nvPr/>
            </p:nvSpPr>
            <p:spPr>
              <a:xfrm>
                <a:off x="1540375" y="4903125"/>
                <a:ext cx="78375" cy="92200"/>
              </a:xfrm>
              <a:custGeom>
                <a:rect b="b" l="l" r="r" t="t"/>
                <a:pathLst>
                  <a:path extrusionOk="0" h="3688" w="3135">
                    <a:moveTo>
                      <a:pt x="2067" y="401"/>
                    </a:moveTo>
                    <a:cubicBezTo>
                      <a:pt x="2172" y="401"/>
                      <a:pt x="2270" y="425"/>
                      <a:pt x="2357" y="476"/>
                    </a:cubicBezTo>
                    <a:cubicBezTo>
                      <a:pt x="2794" y="728"/>
                      <a:pt x="2794" y="1545"/>
                      <a:pt x="2357" y="2301"/>
                    </a:cubicBezTo>
                    <a:cubicBezTo>
                      <a:pt x="2008" y="2905"/>
                      <a:pt x="1486" y="3287"/>
                      <a:pt x="1068" y="3287"/>
                    </a:cubicBezTo>
                    <a:cubicBezTo>
                      <a:pt x="963" y="3287"/>
                      <a:pt x="865" y="3263"/>
                      <a:pt x="777" y="3212"/>
                    </a:cubicBezTo>
                    <a:cubicBezTo>
                      <a:pt x="341" y="2960"/>
                      <a:pt x="341" y="2143"/>
                      <a:pt x="777" y="1388"/>
                    </a:cubicBezTo>
                    <a:cubicBezTo>
                      <a:pt x="1126" y="784"/>
                      <a:pt x="1648" y="401"/>
                      <a:pt x="2067" y="401"/>
                    </a:cubicBezTo>
                    <a:close/>
                    <a:moveTo>
                      <a:pt x="2205" y="0"/>
                    </a:moveTo>
                    <a:cubicBezTo>
                      <a:pt x="1670" y="0"/>
                      <a:pt x="1003" y="489"/>
                      <a:pt x="558" y="1261"/>
                    </a:cubicBezTo>
                    <a:cubicBezTo>
                      <a:pt x="0" y="2227"/>
                      <a:pt x="0" y="3271"/>
                      <a:pt x="558" y="3593"/>
                    </a:cubicBezTo>
                    <a:cubicBezTo>
                      <a:pt x="669" y="3657"/>
                      <a:pt x="795" y="3688"/>
                      <a:pt x="929" y="3688"/>
                    </a:cubicBezTo>
                    <a:cubicBezTo>
                      <a:pt x="1463" y="3688"/>
                      <a:pt x="2131" y="3200"/>
                      <a:pt x="2577" y="2427"/>
                    </a:cubicBezTo>
                    <a:cubicBezTo>
                      <a:pt x="3135" y="1462"/>
                      <a:pt x="3135" y="418"/>
                      <a:pt x="2577" y="95"/>
                    </a:cubicBezTo>
                    <a:cubicBezTo>
                      <a:pt x="2465" y="31"/>
                      <a:pt x="2339" y="0"/>
                      <a:pt x="2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39"/>
              <p:cNvSpPr/>
              <p:nvPr/>
            </p:nvSpPr>
            <p:spPr>
              <a:xfrm>
                <a:off x="1385175" y="4962775"/>
                <a:ext cx="60500" cy="91400"/>
              </a:xfrm>
              <a:custGeom>
                <a:rect b="b" l="l" r="r" t="t"/>
                <a:pathLst>
                  <a:path extrusionOk="0" h="3656" w="2420">
                    <a:moveTo>
                      <a:pt x="413" y="1"/>
                    </a:moveTo>
                    <a:cubicBezTo>
                      <a:pt x="197" y="1"/>
                      <a:pt x="0" y="180"/>
                      <a:pt x="13" y="421"/>
                    </a:cubicBezTo>
                    <a:cubicBezTo>
                      <a:pt x="74" y="1604"/>
                      <a:pt x="508" y="2550"/>
                      <a:pt x="1312" y="3016"/>
                    </a:cubicBezTo>
                    <a:lnTo>
                      <a:pt x="1312" y="3017"/>
                    </a:lnTo>
                    <a:lnTo>
                      <a:pt x="2419" y="3655"/>
                    </a:lnTo>
                    <a:cubicBezTo>
                      <a:pt x="1509" y="3130"/>
                      <a:pt x="1074" y="1989"/>
                      <a:pt x="1114" y="587"/>
                    </a:cubicBezTo>
                    <a:cubicBezTo>
                      <a:pt x="1118" y="440"/>
                      <a:pt x="1042" y="302"/>
                      <a:pt x="915" y="229"/>
                    </a:cubicBezTo>
                    <a:lnTo>
                      <a:pt x="613" y="55"/>
                    </a:lnTo>
                    <a:cubicBezTo>
                      <a:pt x="548" y="18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39"/>
              <p:cNvSpPr/>
              <p:nvPr/>
            </p:nvSpPr>
            <p:spPr>
              <a:xfrm>
                <a:off x="1329850" y="4930825"/>
                <a:ext cx="60425" cy="91375"/>
              </a:xfrm>
              <a:custGeom>
                <a:rect b="b" l="l" r="r" t="t"/>
                <a:pathLst>
                  <a:path extrusionOk="0" h="3655" w="2417">
                    <a:moveTo>
                      <a:pt x="413" y="1"/>
                    </a:moveTo>
                    <a:cubicBezTo>
                      <a:pt x="197" y="1"/>
                      <a:pt x="1" y="180"/>
                      <a:pt x="12" y="422"/>
                    </a:cubicBezTo>
                    <a:cubicBezTo>
                      <a:pt x="73" y="1601"/>
                      <a:pt x="505" y="2548"/>
                      <a:pt x="1307" y="3015"/>
                    </a:cubicBezTo>
                    <a:lnTo>
                      <a:pt x="1307" y="3013"/>
                    </a:lnTo>
                    <a:lnTo>
                      <a:pt x="2416" y="3654"/>
                    </a:lnTo>
                    <a:cubicBezTo>
                      <a:pt x="1507" y="3127"/>
                      <a:pt x="1073" y="1986"/>
                      <a:pt x="1115" y="587"/>
                    </a:cubicBezTo>
                    <a:cubicBezTo>
                      <a:pt x="1118" y="440"/>
                      <a:pt x="1043" y="303"/>
                      <a:pt x="915" y="229"/>
                    </a:cubicBezTo>
                    <a:lnTo>
                      <a:pt x="613" y="55"/>
                    </a:lnTo>
                    <a:cubicBezTo>
                      <a:pt x="548" y="18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39"/>
              <p:cNvSpPr/>
              <p:nvPr/>
            </p:nvSpPr>
            <p:spPr>
              <a:xfrm>
                <a:off x="1274525" y="4898875"/>
                <a:ext cx="60300" cy="91300"/>
              </a:xfrm>
              <a:custGeom>
                <a:rect b="b" l="l" r="r" t="t"/>
                <a:pathLst>
                  <a:path extrusionOk="0" h="3652" w="2412">
                    <a:moveTo>
                      <a:pt x="413" y="0"/>
                    </a:moveTo>
                    <a:cubicBezTo>
                      <a:pt x="197" y="0"/>
                      <a:pt x="0" y="179"/>
                      <a:pt x="13" y="422"/>
                    </a:cubicBezTo>
                    <a:cubicBezTo>
                      <a:pt x="72" y="1599"/>
                      <a:pt x="513" y="2529"/>
                      <a:pt x="1303" y="3012"/>
                    </a:cubicBezTo>
                    <a:cubicBezTo>
                      <a:pt x="1313" y="3017"/>
                      <a:pt x="2412" y="3652"/>
                      <a:pt x="2412" y="3652"/>
                    </a:cubicBezTo>
                    <a:cubicBezTo>
                      <a:pt x="1505" y="3124"/>
                      <a:pt x="1073" y="1986"/>
                      <a:pt x="1114" y="588"/>
                    </a:cubicBezTo>
                    <a:cubicBezTo>
                      <a:pt x="1119" y="441"/>
                      <a:pt x="1043" y="303"/>
                      <a:pt x="916" y="229"/>
                    </a:cubicBezTo>
                    <a:lnTo>
                      <a:pt x="612" y="54"/>
                    </a:lnTo>
                    <a:cubicBezTo>
                      <a:pt x="548" y="17"/>
                      <a:pt x="480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39"/>
              <p:cNvSpPr/>
              <p:nvPr/>
            </p:nvSpPr>
            <p:spPr>
              <a:xfrm>
                <a:off x="1219175" y="4866925"/>
                <a:ext cx="60250" cy="91250"/>
              </a:xfrm>
              <a:custGeom>
                <a:rect b="b" l="l" r="r" t="t"/>
                <a:pathLst>
                  <a:path extrusionOk="0" h="3650" w="2410">
                    <a:moveTo>
                      <a:pt x="414" y="1"/>
                    </a:moveTo>
                    <a:cubicBezTo>
                      <a:pt x="198" y="1"/>
                      <a:pt x="0" y="180"/>
                      <a:pt x="13" y="422"/>
                    </a:cubicBezTo>
                    <a:cubicBezTo>
                      <a:pt x="74" y="1604"/>
                      <a:pt x="508" y="2552"/>
                      <a:pt x="1313" y="3017"/>
                    </a:cubicBezTo>
                    <a:lnTo>
                      <a:pt x="2410" y="3650"/>
                    </a:lnTo>
                    <a:cubicBezTo>
                      <a:pt x="1505" y="3121"/>
                      <a:pt x="1074" y="1983"/>
                      <a:pt x="1115" y="588"/>
                    </a:cubicBezTo>
                    <a:cubicBezTo>
                      <a:pt x="1119" y="441"/>
                      <a:pt x="1043" y="303"/>
                      <a:pt x="915" y="229"/>
                    </a:cubicBezTo>
                    <a:lnTo>
                      <a:pt x="613" y="54"/>
                    </a:lnTo>
                    <a:cubicBezTo>
                      <a:pt x="548" y="18"/>
                      <a:pt x="480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39"/>
              <p:cNvSpPr/>
              <p:nvPr/>
            </p:nvSpPr>
            <p:spPr>
              <a:xfrm>
                <a:off x="1163850" y="4835000"/>
                <a:ext cx="60500" cy="91400"/>
              </a:xfrm>
              <a:custGeom>
                <a:rect b="b" l="l" r="r" t="t"/>
                <a:pathLst>
                  <a:path extrusionOk="0" h="3656" w="2420">
                    <a:moveTo>
                      <a:pt x="414" y="0"/>
                    </a:moveTo>
                    <a:cubicBezTo>
                      <a:pt x="198" y="0"/>
                      <a:pt x="1" y="179"/>
                      <a:pt x="13" y="421"/>
                    </a:cubicBezTo>
                    <a:cubicBezTo>
                      <a:pt x="74" y="1605"/>
                      <a:pt x="507" y="2551"/>
                      <a:pt x="1313" y="3017"/>
                    </a:cubicBezTo>
                    <a:lnTo>
                      <a:pt x="2420" y="3656"/>
                    </a:lnTo>
                    <a:cubicBezTo>
                      <a:pt x="1509" y="3130"/>
                      <a:pt x="1074" y="1988"/>
                      <a:pt x="1115" y="587"/>
                    </a:cubicBezTo>
                    <a:cubicBezTo>
                      <a:pt x="1120" y="441"/>
                      <a:pt x="1043" y="302"/>
                      <a:pt x="915" y="230"/>
                    </a:cubicBezTo>
                    <a:lnTo>
                      <a:pt x="613" y="55"/>
                    </a:lnTo>
                    <a:cubicBezTo>
                      <a:pt x="549" y="17"/>
                      <a:pt x="480" y="0"/>
                      <a:pt x="4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39"/>
              <p:cNvSpPr/>
              <p:nvPr/>
            </p:nvSpPr>
            <p:spPr>
              <a:xfrm>
                <a:off x="1242825" y="4632350"/>
                <a:ext cx="470400" cy="321725"/>
              </a:xfrm>
              <a:custGeom>
                <a:rect b="b" l="l" r="r" t="t"/>
                <a:pathLst>
                  <a:path extrusionOk="0" h="12869" w="18816">
                    <a:moveTo>
                      <a:pt x="3249" y="0"/>
                    </a:moveTo>
                    <a:cubicBezTo>
                      <a:pt x="2617" y="0"/>
                      <a:pt x="1919" y="211"/>
                      <a:pt x="1199" y="627"/>
                    </a:cubicBezTo>
                    <a:cubicBezTo>
                      <a:pt x="568" y="993"/>
                      <a:pt x="160" y="1639"/>
                      <a:pt x="89" y="2354"/>
                    </a:cubicBezTo>
                    <a:cubicBezTo>
                      <a:pt x="1" y="3236"/>
                      <a:pt x="113" y="4554"/>
                      <a:pt x="1036" y="6067"/>
                    </a:cubicBezTo>
                    <a:cubicBezTo>
                      <a:pt x="2215" y="8001"/>
                      <a:pt x="6719" y="10970"/>
                      <a:pt x="9436" y="12561"/>
                    </a:cubicBezTo>
                    <a:cubicBezTo>
                      <a:pt x="9792" y="12770"/>
                      <a:pt x="10182" y="12868"/>
                      <a:pt x="10566" y="12868"/>
                    </a:cubicBezTo>
                    <a:cubicBezTo>
                      <a:pt x="11322" y="12868"/>
                      <a:pt x="12059" y="12487"/>
                      <a:pt x="12495" y="11803"/>
                    </a:cubicBezTo>
                    <a:cubicBezTo>
                      <a:pt x="13286" y="10562"/>
                      <a:pt x="14314" y="9495"/>
                      <a:pt x="15436" y="8847"/>
                    </a:cubicBezTo>
                    <a:cubicBezTo>
                      <a:pt x="16159" y="8429"/>
                      <a:pt x="16842" y="8217"/>
                      <a:pt x="17460" y="8217"/>
                    </a:cubicBezTo>
                    <a:cubicBezTo>
                      <a:pt x="17891" y="8217"/>
                      <a:pt x="18291" y="8320"/>
                      <a:pt x="18653" y="8528"/>
                    </a:cubicBezTo>
                    <a:lnTo>
                      <a:pt x="18705" y="8636"/>
                    </a:lnTo>
                    <a:cubicBezTo>
                      <a:pt x="18705" y="8636"/>
                      <a:pt x="18815" y="8506"/>
                      <a:pt x="18810" y="8455"/>
                    </a:cubicBezTo>
                    <a:cubicBezTo>
                      <a:pt x="18791" y="8274"/>
                      <a:pt x="18653" y="8251"/>
                      <a:pt x="18653" y="8251"/>
                    </a:cubicBezTo>
                    <a:lnTo>
                      <a:pt x="4468" y="314"/>
                    </a:lnTo>
                    <a:cubicBezTo>
                      <a:pt x="4105" y="105"/>
                      <a:pt x="3693" y="0"/>
                      <a:pt x="3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39"/>
              <p:cNvSpPr/>
              <p:nvPr/>
            </p:nvSpPr>
            <p:spPr>
              <a:xfrm>
                <a:off x="1241550" y="4625250"/>
                <a:ext cx="467600" cy="321725"/>
              </a:xfrm>
              <a:custGeom>
                <a:rect b="b" l="l" r="r" t="t"/>
                <a:pathLst>
                  <a:path extrusionOk="0" h="12869" w="18704">
                    <a:moveTo>
                      <a:pt x="3248" y="0"/>
                    </a:moveTo>
                    <a:cubicBezTo>
                      <a:pt x="2616" y="0"/>
                      <a:pt x="1918" y="211"/>
                      <a:pt x="1197" y="627"/>
                    </a:cubicBezTo>
                    <a:cubicBezTo>
                      <a:pt x="566" y="993"/>
                      <a:pt x="159" y="1638"/>
                      <a:pt x="88" y="2355"/>
                    </a:cubicBezTo>
                    <a:cubicBezTo>
                      <a:pt x="0" y="3237"/>
                      <a:pt x="164" y="5512"/>
                      <a:pt x="1087" y="7025"/>
                    </a:cubicBezTo>
                    <a:cubicBezTo>
                      <a:pt x="2266" y="8959"/>
                      <a:pt x="6290" y="10970"/>
                      <a:pt x="9008" y="12561"/>
                    </a:cubicBezTo>
                    <a:cubicBezTo>
                      <a:pt x="9364" y="12769"/>
                      <a:pt x="9802" y="12868"/>
                      <a:pt x="10251" y="12868"/>
                    </a:cubicBezTo>
                    <a:cubicBezTo>
                      <a:pt x="11133" y="12868"/>
                      <a:pt x="12058" y="12487"/>
                      <a:pt x="12493" y="11803"/>
                    </a:cubicBezTo>
                    <a:cubicBezTo>
                      <a:pt x="13285" y="10562"/>
                      <a:pt x="14313" y="9494"/>
                      <a:pt x="15434" y="8846"/>
                    </a:cubicBezTo>
                    <a:cubicBezTo>
                      <a:pt x="16155" y="8430"/>
                      <a:pt x="16853" y="8220"/>
                      <a:pt x="17484" y="8220"/>
                    </a:cubicBezTo>
                    <a:cubicBezTo>
                      <a:pt x="17929" y="8220"/>
                      <a:pt x="18340" y="8324"/>
                      <a:pt x="18704" y="8533"/>
                    </a:cubicBezTo>
                    <a:lnTo>
                      <a:pt x="4466" y="315"/>
                    </a:lnTo>
                    <a:cubicBezTo>
                      <a:pt x="4103" y="105"/>
                      <a:pt x="3692" y="0"/>
                      <a:pt x="3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53" name="Google Shape;1953;p39"/>
          <p:cNvSpPr/>
          <p:nvPr/>
        </p:nvSpPr>
        <p:spPr>
          <a:xfrm>
            <a:off x="5456136" y="3465355"/>
            <a:ext cx="338125" cy="275737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4" name="Google Shape;1954;p39"/>
          <p:cNvGrpSpPr/>
          <p:nvPr/>
        </p:nvGrpSpPr>
        <p:grpSpPr>
          <a:xfrm>
            <a:off x="819182" y="2617486"/>
            <a:ext cx="1368584" cy="1522546"/>
            <a:chOff x="6576674" y="1341418"/>
            <a:chExt cx="1599000" cy="1778883"/>
          </a:xfrm>
        </p:grpSpPr>
        <p:sp>
          <p:nvSpPr>
            <p:cNvPr id="1955" name="Google Shape;1955;p39"/>
            <p:cNvSpPr/>
            <p:nvPr/>
          </p:nvSpPr>
          <p:spPr>
            <a:xfrm>
              <a:off x="6576674" y="1431400"/>
              <a:ext cx="1599000" cy="15990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6" name="Google Shape;1956;p39"/>
            <p:cNvGrpSpPr/>
            <p:nvPr/>
          </p:nvGrpSpPr>
          <p:grpSpPr>
            <a:xfrm>
              <a:off x="7035891" y="1341418"/>
              <a:ext cx="680462" cy="1778883"/>
              <a:chOff x="5813850" y="4695475"/>
              <a:chExt cx="281450" cy="735775"/>
            </a:xfrm>
          </p:grpSpPr>
          <p:sp>
            <p:nvSpPr>
              <p:cNvPr id="1957" name="Google Shape;1957;p39"/>
              <p:cNvSpPr/>
              <p:nvPr/>
            </p:nvSpPr>
            <p:spPr>
              <a:xfrm>
                <a:off x="5813850" y="4695475"/>
                <a:ext cx="274850" cy="734525"/>
              </a:xfrm>
              <a:custGeom>
                <a:rect b="b" l="l" r="r" t="t"/>
                <a:pathLst>
                  <a:path extrusionOk="0" h="29381" w="10994">
                    <a:moveTo>
                      <a:pt x="9989" y="1"/>
                    </a:moveTo>
                    <a:cubicBezTo>
                      <a:pt x="9887" y="1"/>
                      <a:pt x="9775" y="32"/>
                      <a:pt x="9657" y="101"/>
                    </a:cubicBezTo>
                    <a:lnTo>
                      <a:pt x="860" y="5178"/>
                    </a:lnTo>
                    <a:cubicBezTo>
                      <a:pt x="388" y="5451"/>
                      <a:pt x="0" y="6191"/>
                      <a:pt x="0" y="6821"/>
                    </a:cubicBezTo>
                    <a:lnTo>
                      <a:pt x="0" y="28253"/>
                    </a:lnTo>
                    <a:cubicBezTo>
                      <a:pt x="0" y="28598"/>
                      <a:pt x="118" y="28836"/>
                      <a:pt x="300" y="28942"/>
                    </a:cubicBezTo>
                    <a:lnTo>
                      <a:pt x="299" y="28947"/>
                    </a:lnTo>
                    <a:lnTo>
                      <a:pt x="1056" y="29381"/>
                    </a:lnTo>
                    <a:lnTo>
                      <a:pt x="9657" y="23825"/>
                    </a:lnTo>
                    <a:cubicBezTo>
                      <a:pt x="10129" y="23552"/>
                      <a:pt x="10515" y="22813"/>
                      <a:pt x="10515" y="22183"/>
                    </a:cubicBezTo>
                    <a:lnTo>
                      <a:pt x="10994" y="504"/>
                    </a:lnTo>
                    <a:lnTo>
                      <a:pt x="10228" y="65"/>
                    </a:lnTo>
                    <a:cubicBezTo>
                      <a:pt x="10228" y="65"/>
                      <a:pt x="10227" y="67"/>
                      <a:pt x="10227" y="67"/>
                    </a:cubicBezTo>
                    <a:cubicBezTo>
                      <a:pt x="10157" y="24"/>
                      <a:pt x="10076" y="1"/>
                      <a:pt x="9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39"/>
              <p:cNvSpPr/>
              <p:nvPr/>
            </p:nvSpPr>
            <p:spPr>
              <a:xfrm>
                <a:off x="5832400" y="4706025"/>
                <a:ext cx="262900" cy="725225"/>
              </a:xfrm>
              <a:custGeom>
                <a:rect b="b" l="l" r="r" t="t"/>
                <a:pathLst>
                  <a:path extrusionOk="0" h="29009" w="10516">
                    <a:moveTo>
                      <a:pt x="9996" y="0"/>
                    </a:moveTo>
                    <a:cubicBezTo>
                      <a:pt x="9891" y="0"/>
                      <a:pt x="9777" y="33"/>
                      <a:pt x="9657" y="103"/>
                    </a:cubicBezTo>
                    <a:lnTo>
                      <a:pt x="860" y="5181"/>
                    </a:lnTo>
                    <a:cubicBezTo>
                      <a:pt x="388" y="5454"/>
                      <a:pt x="0" y="6193"/>
                      <a:pt x="0" y="6824"/>
                    </a:cubicBezTo>
                    <a:lnTo>
                      <a:pt x="0" y="28256"/>
                    </a:lnTo>
                    <a:cubicBezTo>
                      <a:pt x="0" y="28726"/>
                      <a:pt x="216" y="29009"/>
                      <a:pt x="521" y="29009"/>
                    </a:cubicBezTo>
                    <a:cubicBezTo>
                      <a:pt x="625" y="29009"/>
                      <a:pt x="740" y="28976"/>
                      <a:pt x="860" y="28906"/>
                    </a:cubicBezTo>
                    <a:lnTo>
                      <a:pt x="9657" y="23828"/>
                    </a:lnTo>
                    <a:cubicBezTo>
                      <a:pt x="10129" y="23555"/>
                      <a:pt x="10516" y="22816"/>
                      <a:pt x="10516" y="22185"/>
                    </a:cubicBezTo>
                    <a:lnTo>
                      <a:pt x="10516" y="753"/>
                    </a:lnTo>
                    <a:cubicBezTo>
                      <a:pt x="10516" y="283"/>
                      <a:pt x="10301" y="0"/>
                      <a:pt x="9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39"/>
              <p:cNvSpPr/>
              <p:nvPr/>
            </p:nvSpPr>
            <p:spPr>
              <a:xfrm>
                <a:off x="5841475" y="4718550"/>
                <a:ext cx="244250" cy="697925"/>
              </a:xfrm>
              <a:custGeom>
                <a:rect b="b" l="l" r="r" t="t"/>
                <a:pathLst>
                  <a:path extrusionOk="0" h="27917" w="9770">
                    <a:moveTo>
                      <a:pt x="9499" y="0"/>
                    </a:moveTo>
                    <a:cubicBezTo>
                      <a:pt x="9416" y="0"/>
                      <a:pt x="9312" y="37"/>
                      <a:pt x="9183" y="112"/>
                    </a:cubicBezTo>
                    <a:lnTo>
                      <a:pt x="786" y="4931"/>
                    </a:lnTo>
                    <a:cubicBezTo>
                      <a:pt x="354" y="5180"/>
                      <a:pt x="0" y="5855"/>
                      <a:pt x="0" y="6431"/>
                    </a:cubicBezTo>
                    <a:lnTo>
                      <a:pt x="0" y="27299"/>
                    </a:lnTo>
                    <a:cubicBezTo>
                      <a:pt x="0" y="27707"/>
                      <a:pt x="95" y="27917"/>
                      <a:pt x="303" y="27917"/>
                    </a:cubicBezTo>
                    <a:cubicBezTo>
                      <a:pt x="389" y="27917"/>
                      <a:pt x="495" y="27881"/>
                      <a:pt x="621" y="27808"/>
                    </a:cubicBezTo>
                    <a:lnTo>
                      <a:pt x="8984" y="22989"/>
                    </a:lnTo>
                    <a:cubicBezTo>
                      <a:pt x="9416" y="22740"/>
                      <a:pt x="9770" y="22064"/>
                      <a:pt x="9770" y="21489"/>
                    </a:cubicBezTo>
                    <a:lnTo>
                      <a:pt x="9770" y="609"/>
                    </a:lnTo>
                    <a:cubicBezTo>
                      <a:pt x="9770" y="205"/>
                      <a:pt x="9693" y="0"/>
                      <a:pt x="94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39"/>
              <p:cNvSpPr/>
              <p:nvPr/>
            </p:nvSpPr>
            <p:spPr>
              <a:xfrm>
                <a:off x="5849100" y="4755075"/>
                <a:ext cx="229475" cy="627125"/>
              </a:xfrm>
              <a:custGeom>
                <a:rect b="b" l="l" r="r" t="t"/>
                <a:pathLst>
                  <a:path extrusionOk="0" h="25085" w="9179">
                    <a:moveTo>
                      <a:pt x="9179" y="1"/>
                    </a:moveTo>
                    <a:lnTo>
                      <a:pt x="1" y="5307"/>
                    </a:lnTo>
                    <a:lnTo>
                      <a:pt x="1" y="25084"/>
                    </a:lnTo>
                    <a:lnTo>
                      <a:pt x="9179" y="19778"/>
                    </a:lnTo>
                    <a:lnTo>
                      <a:pt x="91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39"/>
              <p:cNvSpPr/>
              <p:nvPr/>
            </p:nvSpPr>
            <p:spPr>
              <a:xfrm>
                <a:off x="6002350" y="4794325"/>
                <a:ext cx="58175" cy="103850"/>
              </a:xfrm>
              <a:custGeom>
                <a:rect b="b" l="l" r="r" t="t"/>
                <a:pathLst>
                  <a:path extrusionOk="0" h="4154" w="2327">
                    <a:moveTo>
                      <a:pt x="2327" y="0"/>
                    </a:moveTo>
                    <a:lnTo>
                      <a:pt x="1" y="1346"/>
                    </a:lnTo>
                    <a:lnTo>
                      <a:pt x="1" y="4153"/>
                    </a:lnTo>
                    <a:lnTo>
                      <a:pt x="2327" y="2809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39"/>
              <p:cNvSpPr/>
              <p:nvPr/>
            </p:nvSpPr>
            <p:spPr>
              <a:xfrm>
                <a:off x="5935550" y="4833550"/>
                <a:ext cx="58175" cy="103850"/>
              </a:xfrm>
              <a:custGeom>
                <a:rect b="b" l="l" r="r" t="t"/>
                <a:pathLst>
                  <a:path extrusionOk="0" h="4154" w="2327">
                    <a:moveTo>
                      <a:pt x="2326" y="1"/>
                    </a:moveTo>
                    <a:lnTo>
                      <a:pt x="1" y="1346"/>
                    </a:lnTo>
                    <a:lnTo>
                      <a:pt x="1" y="4154"/>
                    </a:lnTo>
                    <a:lnTo>
                      <a:pt x="2326" y="2810"/>
                    </a:lnTo>
                    <a:lnTo>
                      <a:pt x="23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39"/>
              <p:cNvSpPr/>
              <p:nvPr/>
            </p:nvSpPr>
            <p:spPr>
              <a:xfrm>
                <a:off x="5867175" y="4872475"/>
                <a:ext cx="58150" cy="103825"/>
              </a:xfrm>
              <a:custGeom>
                <a:rect b="b" l="l" r="r" t="t"/>
                <a:pathLst>
                  <a:path extrusionOk="0" h="4153" w="2326">
                    <a:moveTo>
                      <a:pt x="2326" y="0"/>
                    </a:moveTo>
                    <a:lnTo>
                      <a:pt x="0" y="1345"/>
                    </a:lnTo>
                    <a:lnTo>
                      <a:pt x="0" y="4152"/>
                    </a:lnTo>
                    <a:lnTo>
                      <a:pt x="2326" y="2808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39"/>
              <p:cNvSpPr/>
              <p:nvPr/>
            </p:nvSpPr>
            <p:spPr>
              <a:xfrm>
                <a:off x="6002350" y="4876100"/>
                <a:ext cx="58175" cy="103825"/>
              </a:xfrm>
              <a:custGeom>
                <a:rect b="b" l="l" r="r" t="t"/>
                <a:pathLst>
                  <a:path extrusionOk="0" h="4153" w="2327">
                    <a:moveTo>
                      <a:pt x="2327" y="0"/>
                    </a:moveTo>
                    <a:lnTo>
                      <a:pt x="1" y="1345"/>
                    </a:lnTo>
                    <a:lnTo>
                      <a:pt x="1" y="4152"/>
                    </a:lnTo>
                    <a:lnTo>
                      <a:pt x="2327" y="2808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39"/>
              <p:cNvSpPr/>
              <p:nvPr/>
            </p:nvSpPr>
            <p:spPr>
              <a:xfrm>
                <a:off x="5935550" y="4915325"/>
                <a:ext cx="58175" cy="103825"/>
              </a:xfrm>
              <a:custGeom>
                <a:rect b="b" l="l" r="r" t="t"/>
                <a:pathLst>
                  <a:path extrusionOk="0" h="4153" w="2327">
                    <a:moveTo>
                      <a:pt x="2326" y="1"/>
                    </a:moveTo>
                    <a:lnTo>
                      <a:pt x="1" y="1345"/>
                    </a:lnTo>
                    <a:lnTo>
                      <a:pt x="1" y="4153"/>
                    </a:lnTo>
                    <a:lnTo>
                      <a:pt x="2326" y="2808"/>
                    </a:lnTo>
                    <a:lnTo>
                      <a:pt x="23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39"/>
              <p:cNvSpPr/>
              <p:nvPr/>
            </p:nvSpPr>
            <p:spPr>
              <a:xfrm>
                <a:off x="5867175" y="4954225"/>
                <a:ext cx="58150" cy="103825"/>
              </a:xfrm>
              <a:custGeom>
                <a:rect b="b" l="l" r="r" t="t"/>
                <a:pathLst>
                  <a:path extrusionOk="0" h="4153" w="2326">
                    <a:moveTo>
                      <a:pt x="2326" y="0"/>
                    </a:moveTo>
                    <a:lnTo>
                      <a:pt x="0" y="1345"/>
                    </a:lnTo>
                    <a:lnTo>
                      <a:pt x="0" y="4152"/>
                    </a:lnTo>
                    <a:lnTo>
                      <a:pt x="2326" y="2808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39"/>
              <p:cNvSpPr/>
              <p:nvPr/>
            </p:nvSpPr>
            <p:spPr>
              <a:xfrm>
                <a:off x="6002350" y="4958250"/>
                <a:ext cx="58175" cy="103825"/>
              </a:xfrm>
              <a:custGeom>
                <a:rect b="b" l="l" r="r" t="t"/>
                <a:pathLst>
                  <a:path extrusionOk="0" h="4153" w="2327">
                    <a:moveTo>
                      <a:pt x="2327" y="0"/>
                    </a:moveTo>
                    <a:lnTo>
                      <a:pt x="1" y="1345"/>
                    </a:lnTo>
                    <a:lnTo>
                      <a:pt x="1" y="4152"/>
                    </a:lnTo>
                    <a:lnTo>
                      <a:pt x="2327" y="2808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39"/>
              <p:cNvSpPr/>
              <p:nvPr/>
            </p:nvSpPr>
            <p:spPr>
              <a:xfrm>
                <a:off x="5935550" y="4997475"/>
                <a:ext cx="58175" cy="103825"/>
              </a:xfrm>
              <a:custGeom>
                <a:rect b="b" l="l" r="r" t="t"/>
                <a:pathLst>
                  <a:path extrusionOk="0" h="4153" w="2327">
                    <a:moveTo>
                      <a:pt x="2326" y="1"/>
                    </a:moveTo>
                    <a:lnTo>
                      <a:pt x="1" y="1345"/>
                    </a:lnTo>
                    <a:lnTo>
                      <a:pt x="1" y="4153"/>
                    </a:lnTo>
                    <a:lnTo>
                      <a:pt x="2326" y="2808"/>
                    </a:lnTo>
                    <a:lnTo>
                      <a:pt x="23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39"/>
              <p:cNvSpPr/>
              <p:nvPr/>
            </p:nvSpPr>
            <p:spPr>
              <a:xfrm>
                <a:off x="5867175" y="5036375"/>
                <a:ext cx="58150" cy="103850"/>
              </a:xfrm>
              <a:custGeom>
                <a:rect b="b" l="l" r="r" t="t"/>
                <a:pathLst>
                  <a:path extrusionOk="0" h="4154" w="2326">
                    <a:moveTo>
                      <a:pt x="2326" y="0"/>
                    </a:moveTo>
                    <a:lnTo>
                      <a:pt x="0" y="1345"/>
                    </a:lnTo>
                    <a:lnTo>
                      <a:pt x="0" y="4154"/>
                    </a:lnTo>
                    <a:lnTo>
                      <a:pt x="2326" y="2808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39"/>
              <p:cNvSpPr/>
              <p:nvPr/>
            </p:nvSpPr>
            <p:spPr>
              <a:xfrm>
                <a:off x="5961400" y="4790375"/>
                <a:ext cx="12800" cy="18575"/>
              </a:xfrm>
              <a:custGeom>
                <a:rect b="b" l="l" r="r" t="t"/>
                <a:pathLst>
                  <a:path extrusionOk="0" h="743" w="512">
                    <a:moveTo>
                      <a:pt x="358" y="0"/>
                    </a:moveTo>
                    <a:cubicBezTo>
                      <a:pt x="327" y="0"/>
                      <a:pt x="292" y="10"/>
                      <a:pt x="256" y="31"/>
                    </a:cubicBezTo>
                    <a:cubicBezTo>
                      <a:pt x="115" y="113"/>
                      <a:pt x="0" y="331"/>
                      <a:pt x="0" y="519"/>
                    </a:cubicBezTo>
                    <a:cubicBezTo>
                      <a:pt x="0" y="659"/>
                      <a:pt x="64" y="742"/>
                      <a:pt x="154" y="742"/>
                    </a:cubicBezTo>
                    <a:cubicBezTo>
                      <a:pt x="185" y="742"/>
                      <a:pt x="220" y="732"/>
                      <a:pt x="256" y="711"/>
                    </a:cubicBezTo>
                    <a:cubicBezTo>
                      <a:pt x="397" y="630"/>
                      <a:pt x="512" y="411"/>
                      <a:pt x="512" y="224"/>
                    </a:cubicBezTo>
                    <a:cubicBezTo>
                      <a:pt x="512" y="84"/>
                      <a:pt x="448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39"/>
              <p:cNvSpPr/>
              <p:nvPr/>
            </p:nvSpPr>
            <p:spPr>
              <a:xfrm>
                <a:off x="5987925" y="4777125"/>
                <a:ext cx="10025" cy="14550"/>
              </a:xfrm>
              <a:custGeom>
                <a:rect b="b" l="l" r="r" t="t"/>
                <a:pathLst>
                  <a:path extrusionOk="0" h="582" w="401">
                    <a:moveTo>
                      <a:pt x="280" y="0"/>
                    </a:moveTo>
                    <a:cubicBezTo>
                      <a:pt x="256" y="0"/>
                      <a:pt x="229" y="8"/>
                      <a:pt x="201" y="24"/>
                    </a:cubicBezTo>
                    <a:cubicBezTo>
                      <a:pt x="90" y="87"/>
                      <a:pt x="0" y="259"/>
                      <a:pt x="0" y="406"/>
                    </a:cubicBezTo>
                    <a:cubicBezTo>
                      <a:pt x="0" y="516"/>
                      <a:pt x="50" y="582"/>
                      <a:pt x="121" y="582"/>
                    </a:cubicBezTo>
                    <a:cubicBezTo>
                      <a:pt x="146" y="582"/>
                      <a:pt x="173" y="574"/>
                      <a:pt x="201" y="558"/>
                    </a:cubicBezTo>
                    <a:cubicBezTo>
                      <a:pt x="311" y="493"/>
                      <a:pt x="400" y="323"/>
                      <a:pt x="400" y="175"/>
                    </a:cubicBezTo>
                    <a:cubicBezTo>
                      <a:pt x="400" y="65"/>
                      <a:pt x="351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39"/>
              <p:cNvSpPr/>
              <p:nvPr/>
            </p:nvSpPr>
            <p:spPr>
              <a:xfrm>
                <a:off x="5958925" y="5306450"/>
                <a:ext cx="41100" cy="37825"/>
              </a:xfrm>
              <a:custGeom>
                <a:rect b="b" l="l" r="r" t="t"/>
                <a:pathLst>
                  <a:path extrusionOk="0" h="1513" w="1644">
                    <a:moveTo>
                      <a:pt x="1352" y="1"/>
                    </a:moveTo>
                    <a:cubicBezTo>
                      <a:pt x="1296" y="1"/>
                      <a:pt x="1242" y="16"/>
                      <a:pt x="1189" y="46"/>
                    </a:cubicBezTo>
                    <a:lnTo>
                      <a:pt x="266" y="580"/>
                    </a:lnTo>
                    <a:cubicBezTo>
                      <a:pt x="115" y="667"/>
                      <a:pt x="0" y="878"/>
                      <a:pt x="0" y="1072"/>
                    </a:cubicBezTo>
                    <a:lnTo>
                      <a:pt x="0" y="1174"/>
                    </a:lnTo>
                    <a:cubicBezTo>
                      <a:pt x="0" y="1395"/>
                      <a:pt x="146" y="1512"/>
                      <a:pt x="292" y="1512"/>
                    </a:cubicBezTo>
                    <a:cubicBezTo>
                      <a:pt x="347" y="1512"/>
                      <a:pt x="402" y="1497"/>
                      <a:pt x="454" y="1467"/>
                    </a:cubicBezTo>
                    <a:lnTo>
                      <a:pt x="1376" y="933"/>
                    </a:lnTo>
                    <a:cubicBezTo>
                      <a:pt x="1529" y="846"/>
                      <a:pt x="1643" y="635"/>
                      <a:pt x="1643" y="441"/>
                    </a:cubicBezTo>
                    <a:lnTo>
                      <a:pt x="1643" y="339"/>
                    </a:lnTo>
                    <a:cubicBezTo>
                      <a:pt x="1643" y="118"/>
                      <a:pt x="1496" y="1"/>
                      <a:pt x="13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39"/>
              <p:cNvSpPr/>
              <p:nvPr/>
            </p:nvSpPr>
            <p:spPr>
              <a:xfrm>
                <a:off x="5963575" y="5311150"/>
                <a:ext cx="31750" cy="28425"/>
              </a:xfrm>
              <a:custGeom>
                <a:rect b="b" l="l" r="r" t="t"/>
                <a:pathLst>
                  <a:path extrusionOk="0" h="1137" w="1270">
                    <a:moveTo>
                      <a:pt x="1165" y="0"/>
                    </a:moveTo>
                    <a:cubicBezTo>
                      <a:pt x="1144" y="0"/>
                      <a:pt x="1121" y="7"/>
                      <a:pt x="1097" y="21"/>
                    </a:cubicBezTo>
                    <a:lnTo>
                      <a:pt x="174" y="553"/>
                    </a:lnTo>
                    <a:cubicBezTo>
                      <a:pt x="79" y="609"/>
                      <a:pt x="1" y="757"/>
                      <a:pt x="1" y="884"/>
                    </a:cubicBezTo>
                    <a:lnTo>
                      <a:pt x="1" y="985"/>
                    </a:lnTo>
                    <a:cubicBezTo>
                      <a:pt x="1" y="1079"/>
                      <a:pt x="44" y="1136"/>
                      <a:pt x="105" y="1136"/>
                    </a:cubicBezTo>
                    <a:cubicBezTo>
                      <a:pt x="126" y="1136"/>
                      <a:pt x="149" y="1130"/>
                      <a:pt x="174" y="1115"/>
                    </a:cubicBezTo>
                    <a:lnTo>
                      <a:pt x="174" y="1116"/>
                    </a:lnTo>
                    <a:lnTo>
                      <a:pt x="1097" y="583"/>
                    </a:lnTo>
                    <a:cubicBezTo>
                      <a:pt x="1192" y="528"/>
                      <a:pt x="1269" y="380"/>
                      <a:pt x="1269" y="253"/>
                    </a:cubicBezTo>
                    <a:lnTo>
                      <a:pt x="1269" y="151"/>
                    </a:lnTo>
                    <a:cubicBezTo>
                      <a:pt x="1269" y="57"/>
                      <a:pt x="1227" y="0"/>
                      <a:pt x="1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39"/>
              <p:cNvSpPr/>
              <p:nvPr/>
            </p:nvSpPr>
            <p:spPr>
              <a:xfrm>
                <a:off x="5917325" y="5101300"/>
                <a:ext cx="103400" cy="75725"/>
              </a:xfrm>
              <a:custGeom>
                <a:rect b="b" l="l" r="r" t="t"/>
                <a:pathLst>
                  <a:path extrusionOk="0" h="3029" w="4136">
                    <a:moveTo>
                      <a:pt x="3349" y="0"/>
                    </a:moveTo>
                    <a:cubicBezTo>
                      <a:pt x="2919" y="0"/>
                      <a:pt x="2465" y="144"/>
                      <a:pt x="2034" y="425"/>
                    </a:cubicBezTo>
                    <a:cubicBezTo>
                      <a:pt x="1312" y="894"/>
                      <a:pt x="559" y="1820"/>
                      <a:pt x="18" y="2903"/>
                    </a:cubicBezTo>
                    <a:lnTo>
                      <a:pt x="0" y="2939"/>
                    </a:lnTo>
                    <a:lnTo>
                      <a:pt x="181" y="3028"/>
                    </a:lnTo>
                    <a:lnTo>
                      <a:pt x="200" y="2993"/>
                    </a:lnTo>
                    <a:cubicBezTo>
                      <a:pt x="711" y="1980"/>
                      <a:pt x="1416" y="1114"/>
                      <a:pt x="2088" y="677"/>
                    </a:cubicBezTo>
                    <a:cubicBezTo>
                      <a:pt x="2485" y="418"/>
                      <a:pt x="2903" y="286"/>
                      <a:pt x="3299" y="286"/>
                    </a:cubicBezTo>
                    <a:cubicBezTo>
                      <a:pt x="3534" y="286"/>
                      <a:pt x="3762" y="333"/>
                      <a:pt x="3972" y="427"/>
                    </a:cubicBezTo>
                    <a:lnTo>
                      <a:pt x="4009" y="442"/>
                    </a:lnTo>
                    <a:lnTo>
                      <a:pt x="4136" y="178"/>
                    </a:lnTo>
                    <a:lnTo>
                      <a:pt x="4100" y="161"/>
                    </a:lnTo>
                    <a:lnTo>
                      <a:pt x="4100" y="162"/>
                    </a:lnTo>
                    <a:cubicBezTo>
                      <a:pt x="3865" y="54"/>
                      <a:pt x="3611" y="0"/>
                      <a:pt x="3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39"/>
              <p:cNvSpPr/>
              <p:nvPr/>
            </p:nvSpPr>
            <p:spPr>
              <a:xfrm>
                <a:off x="5943000" y="5148075"/>
                <a:ext cx="56000" cy="40450"/>
              </a:xfrm>
              <a:custGeom>
                <a:rect b="b" l="l" r="r" t="t"/>
                <a:pathLst>
                  <a:path extrusionOk="0" h="1618" w="2240">
                    <a:moveTo>
                      <a:pt x="1912" y="1"/>
                    </a:moveTo>
                    <a:cubicBezTo>
                      <a:pt x="1652" y="1"/>
                      <a:pt x="1374" y="94"/>
                      <a:pt x="1095" y="276"/>
                    </a:cubicBezTo>
                    <a:cubicBezTo>
                      <a:pt x="697" y="535"/>
                      <a:pt x="326" y="955"/>
                      <a:pt x="21" y="1491"/>
                    </a:cubicBezTo>
                    <a:lnTo>
                      <a:pt x="0" y="1528"/>
                    </a:lnTo>
                    <a:lnTo>
                      <a:pt x="183" y="1618"/>
                    </a:lnTo>
                    <a:lnTo>
                      <a:pt x="202" y="1585"/>
                    </a:lnTo>
                    <a:cubicBezTo>
                      <a:pt x="474" y="1121"/>
                      <a:pt x="801" y="754"/>
                      <a:pt x="1148" y="529"/>
                    </a:cubicBezTo>
                    <a:cubicBezTo>
                      <a:pt x="1395" y="369"/>
                      <a:pt x="1638" y="287"/>
                      <a:pt x="1865" y="287"/>
                    </a:cubicBezTo>
                    <a:cubicBezTo>
                      <a:pt x="1938" y="287"/>
                      <a:pt x="2009" y="295"/>
                      <a:pt x="2077" y="312"/>
                    </a:cubicBezTo>
                    <a:lnTo>
                      <a:pt x="2109" y="320"/>
                    </a:lnTo>
                    <a:lnTo>
                      <a:pt x="2239" y="52"/>
                    </a:lnTo>
                    <a:lnTo>
                      <a:pt x="2193" y="39"/>
                    </a:lnTo>
                    <a:cubicBezTo>
                      <a:pt x="2102" y="14"/>
                      <a:pt x="2008" y="1"/>
                      <a:pt x="19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39"/>
              <p:cNvSpPr/>
              <p:nvPr/>
            </p:nvSpPr>
            <p:spPr>
              <a:xfrm>
                <a:off x="5929875" y="5123875"/>
                <a:ext cx="80150" cy="58225"/>
              </a:xfrm>
              <a:custGeom>
                <a:rect b="b" l="l" r="r" t="t"/>
                <a:pathLst>
                  <a:path extrusionOk="0" h="2329" w="3206">
                    <a:moveTo>
                      <a:pt x="2661" y="0"/>
                    </a:moveTo>
                    <a:cubicBezTo>
                      <a:pt x="2315" y="0"/>
                      <a:pt x="1947" y="124"/>
                      <a:pt x="1573" y="368"/>
                    </a:cubicBezTo>
                    <a:lnTo>
                      <a:pt x="1572" y="368"/>
                    </a:lnTo>
                    <a:cubicBezTo>
                      <a:pt x="991" y="747"/>
                      <a:pt x="439" y="1398"/>
                      <a:pt x="19" y="2201"/>
                    </a:cubicBezTo>
                    <a:lnTo>
                      <a:pt x="0" y="2238"/>
                    </a:lnTo>
                    <a:lnTo>
                      <a:pt x="183" y="2328"/>
                    </a:lnTo>
                    <a:lnTo>
                      <a:pt x="201" y="2293"/>
                    </a:lnTo>
                    <a:cubicBezTo>
                      <a:pt x="589" y="1560"/>
                      <a:pt x="1096" y="966"/>
                      <a:pt x="1627" y="621"/>
                    </a:cubicBezTo>
                    <a:cubicBezTo>
                      <a:pt x="1967" y="399"/>
                      <a:pt x="2301" y="287"/>
                      <a:pt x="2613" y="287"/>
                    </a:cubicBezTo>
                    <a:cubicBezTo>
                      <a:pt x="2762" y="287"/>
                      <a:pt x="2906" y="312"/>
                      <a:pt x="3042" y="364"/>
                    </a:cubicBezTo>
                    <a:lnTo>
                      <a:pt x="3077" y="377"/>
                    </a:lnTo>
                    <a:lnTo>
                      <a:pt x="3206" y="112"/>
                    </a:lnTo>
                    <a:lnTo>
                      <a:pt x="3166" y="96"/>
                    </a:lnTo>
                    <a:cubicBezTo>
                      <a:pt x="3005" y="32"/>
                      <a:pt x="2836" y="0"/>
                      <a:pt x="2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39"/>
              <p:cNvSpPr/>
              <p:nvPr/>
            </p:nvSpPr>
            <p:spPr>
              <a:xfrm>
                <a:off x="5964275" y="5171350"/>
                <a:ext cx="18500" cy="25950"/>
              </a:xfrm>
              <a:custGeom>
                <a:rect b="b" l="l" r="r" t="t"/>
                <a:pathLst>
                  <a:path extrusionOk="0" h="1038" w="740">
                    <a:moveTo>
                      <a:pt x="502" y="0"/>
                    </a:moveTo>
                    <a:cubicBezTo>
                      <a:pt x="454" y="0"/>
                      <a:pt x="402" y="15"/>
                      <a:pt x="350" y="45"/>
                    </a:cubicBezTo>
                    <a:cubicBezTo>
                      <a:pt x="157" y="156"/>
                      <a:pt x="1" y="454"/>
                      <a:pt x="1" y="709"/>
                    </a:cubicBezTo>
                    <a:cubicBezTo>
                      <a:pt x="1" y="850"/>
                      <a:pt x="50" y="960"/>
                      <a:pt x="135" y="1009"/>
                    </a:cubicBezTo>
                    <a:cubicBezTo>
                      <a:pt x="167" y="1028"/>
                      <a:pt x="202" y="1037"/>
                      <a:pt x="240" y="1037"/>
                    </a:cubicBezTo>
                    <a:cubicBezTo>
                      <a:pt x="287" y="1037"/>
                      <a:pt x="338" y="1022"/>
                      <a:pt x="391" y="993"/>
                    </a:cubicBezTo>
                    <a:cubicBezTo>
                      <a:pt x="587" y="880"/>
                      <a:pt x="740" y="588"/>
                      <a:pt x="740" y="329"/>
                    </a:cubicBezTo>
                    <a:cubicBezTo>
                      <a:pt x="740" y="186"/>
                      <a:pt x="691" y="77"/>
                      <a:pt x="605" y="28"/>
                    </a:cubicBezTo>
                    <a:cubicBezTo>
                      <a:pt x="574" y="9"/>
                      <a:pt x="539" y="0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39"/>
              <p:cNvSpPr/>
              <p:nvPr/>
            </p:nvSpPr>
            <p:spPr>
              <a:xfrm>
                <a:off x="6007750" y="5183325"/>
                <a:ext cx="49600" cy="86900"/>
              </a:xfrm>
              <a:custGeom>
                <a:rect b="b" l="l" r="r" t="t"/>
                <a:pathLst>
                  <a:path extrusionOk="0" h="3476" w="1984">
                    <a:moveTo>
                      <a:pt x="1776" y="1"/>
                    </a:moveTo>
                    <a:cubicBezTo>
                      <a:pt x="1735" y="1"/>
                      <a:pt x="1689" y="14"/>
                      <a:pt x="1640" y="42"/>
                    </a:cubicBezTo>
                    <a:lnTo>
                      <a:pt x="344" y="790"/>
                    </a:lnTo>
                    <a:cubicBezTo>
                      <a:pt x="155" y="900"/>
                      <a:pt x="1" y="1194"/>
                      <a:pt x="1" y="1446"/>
                    </a:cubicBezTo>
                    <a:lnTo>
                      <a:pt x="1" y="3175"/>
                    </a:lnTo>
                    <a:cubicBezTo>
                      <a:pt x="1" y="3363"/>
                      <a:pt x="86" y="3475"/>
                      <a:pt x="209" y="3475"/>
                    </a:cubicBezTo>
                    <a:cubicBezTo>
                      <a:pt x="250" y="3475"/>
                      <a:pt x="296" y="3462"/>
                      <a:pt x="344" y="3435"/>
                    </a:cubicBezTo>
                    <a:lnTo>
                      <a:pt x="1640" y="2685"/>
                    </a:lnTo>
                    <a:cubicBezTo>
                      <a:pt x="1829" y="2577"/>
                      <a:pt x="1983" y="2282"/>
                      <a:pt x="1983" y="2031"/>
                    </a:cubicBezTo>
                    <a:lnTo>
                      <a:pt x="1983" y="301"/>
                    </a:lnTo>
                    <a:cubicBezTo>
                      <a:pt x="1983" y="114"/>
                      <a:pt x="1898" y="1"/>
                      <a:pt x="1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39"/>
              <p:cNvSpPr/>
              <p:nvPr/>
            </p:nvSpPr>
            <p:spPr>
              <a:xfrm>
                <a:off x="5879300" y="5257375"/>
                <a:ext cx="49600" cy="86875"/>
              </a:xfrm>
              <a:custGeom>
                <a:rect b="b" l="l" r="r" t="t"/>
                <a:pathLst>
                  <a:path extrusionOk="0" h="3475" w="1984">
                    <a:moveTo>
                      <a:pt x="1775" y="0"/>
                    </a:moveTo>
                    <a:cubicBezTo>
                      <a:pt x="1734" y="0"/>
                      <a:pt x="1688" y="13"/>
                      <a:pt x="1640" y="41"/>
                    </a:cubicBezTo>
                    <a:lnTo>
                      <a:pt x="344" y="790"/>
                    </a:lnTo>
                    <a:cubicBezTo>
                      <a:pt x="155" y="898"/>
                      <a:pt x="1" y="1194"/>
                      <a:pt x="1" y="1446"/>
                    </a:cubicBezTo>
                    <a:lnTo>
                      <a:pt x="1" y="3175"/>
                    </a:lnTo>
                    <a:cubicBezTo>
                      <a:pt x="1" y="3362"/>
                      <a:pt x="86" y="3475"/>
                      <a:pt x="208" y="3475"/>
                    </a:cubicBezTo>
                    <a:cubicBezTo>
                      <a:pt x="250" y="3475"/>
                      <a:pt x="296" y="3462"/>
                      <a:pt x="344" y="3434"/>
                    </a:cubicBezTo>
                    <a:lnTo>
                      <a:pt x="1640" y="2685"/>
                    </a:lnTo>
                    <a:cubicBezTo>
                      <a:pt x="1829" y="2577"/>
                      <a:pt x="1983" y="2281"/>
                      <a:pt x="1983" y="2029"/>
                    </a:cubicBezTo>
                    <a:lnTo>
                      <a:pt x="1983" y="301"/>
                    </a:lnTo>
                    <a:cubicBezTo>
                      <a:pt x="1983" y="113"/>
                      <a:pt x="1898" y="0"/>
                      <a:pt x="1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39"/>
              <p:cNvSpPr/>
              <p:nvPr/>
            </p:nvSpPr>
            <p:spPr>
              <a:xfrm>
                <a:off x="5944150" y="5219800"/>
                <a:ext cx="49625" cy="86875"/>
              </a:xfrm>
              <a:custGeom>
                <a:rect b="b" l="l" r="r" t="t"/>
                <a:pathLst>
                  <a:path extrusionOk="0" h="3475" w="1985">
                    <a:moveTo>
                      <a:pt x="1776" y="0"/>
                    </a:moveTo>
                    <a:cubicBezTo>
                      <a:pt x="1735" y="0"/>
                      <a:pt x="1689" y="13"/>
                      <a:pt x="1642" y="41"/>
                    </a:cubicBezTo>
                    <a:lnTo>
                      <a:pt x="344" y="790"/>
                    </a:lnTo>
                    <a:cubicBezTo>
                      <a:pt x="156" y="898"/>
                      <a:pt x="1" y="1194"/>
                      <a:pt x="1" y="1446"/>
                    </a:cubicBezTo>
                    <a:lnTo>
                      <a:pt x="1" y="3175"/>
                    </a:lnTo>
                    <a:cubicBezTo>
                      <a:pt x="1" y="3362"/>
                      <a:pt x="87" y="3475"/>
                      <a:pt x="209" y="3475"/>
                    </a:cubicBezTo>
                    <a:cubicBezTo>
                      <a:pt x="251" y="3475"/>
                      <a:pt x="296" y="3462"/>
                      <a:pt x="344" y="3434"/>
                    </a:cubicBezTo>
                    <a:lnTo>
                      <a:pt x="1642" y="2685"/>
                    </a:lnTo>
                    <a:cubicBezTo>
                      <a:pt x="1829" y="2577"/>
                      <a:pt x="1985" y="2281"/>
                      <a:pt x="1985" y="2030"/>
                    </a:cubicBezTo>
                    <a:lnTo>
                      <a:pt x="1985" y="301"/>
                    </a:lnTo>
                    <a:cubicBezTo>
                      <a:pt x="1985" y="113"/>
                      <a:pt x="1898" y="0"/>
                      <a:pt x="17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981" name="Google Shape;1981;p39"/>
          <p:cNvCxnSpPr>
            <a:stCxn id="1930" idx="2"/>
            <a:endCxn id="1955" idx="2"/>
          </p:cNvCxnSpPr>
          <p:nvPr/>
        </p:nvCxnSpPr>
        <p:spPr>
          <a:xfrm>
            <a:off x="599577" y="1001825"/>
            <a:ext cx="219600" cy="2376900"/>
          </a:xfrm>
          <a:prstGeom prst="bentConnector3">
            <a:avLst>
              <a:gd fmla="val -10843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982" name="Google Shape;1982;p39"/>
          <p:cNvGrpSpPr/>
          <p:nvPr/>
        </p:nvGrpSpPr>
        <p:grpSpPr>
          <a:xfrm>
            <a:off x="4754382" y="3434673"/>
            <a:ext cx="337050" cy="337050"/>
            <a:chOff x="1379798" y="1723250"/>
            <a:chExt cx="397887" cy="397887"/>
          </a:xfrm>
        </p:grpSpPr>
        <p:sp>
          <p:nvSpPr>
            <p:cNvPr id="1983" name="Google Shape;1983;p39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9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9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7" name="Google Shape;1987;p39"/>
          <p:cNvGrpSpPr/>
          <p:nvPr/>
        </p:nvGrpSpPr>
        <p:grpSpPr>
          <a:xfrm>
            <a:off x="4052688" y="3434673"/>
            <a:ext cx="337032" cy="337050"/>
            <a:chOff x="864491" y="1723250"/>
            <a:chExt cx="397866" cy="397887"/>
          </a:xfrm>
        </p:grpSpPr>
        <p:sp>
          <p:nvSpPr>
            <p:cNvPr id="1988" name="Google Shape;1988;p39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9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91" name="Google Shape;1991;p39"/>
          <p:cNvCxnSpPr>
            <a:stCxn id="1992" idx="6"/>
            <a:endCxn id="1993" idx="1"/>
          </p:cNvCxnSpPr>
          <p:nvPr/>
        </p:nvCxnSpPr>
        <p:spPr>
          <a:xfrm>
            <a:off x="7560797" y="657040"/>
            <a:ext cx="657000" cy="1195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92" name="Google Shape;1992;p39"/>
          <p:cNvSpPr/>
          <p:nvPr/>
        </p:nvSpPr>
        <p:spPr>
          <a:xfrm>
            <a:off x="7427597" y="590440"/>
            <a:ext cx="133200" cy="133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4" name="Google Shape;1994;p39"/>
          <p:cNvGrpSpPr/>
          <p:nvPr/>
        </p:nvGrpSpPr>
        <p:grpSpPr>
          <a:xfrm flipH="1">
            <a:off x="6471500" y="1553050"/>
            <a:ext cx="2113725" cy="2045700"/>
            <a:chOff x="261675" y="841375"/>
            <a:chExt cx="2113725" cy="2045700"/>
          </a:xfrm>
        </p:grpSpPr>
        <p:sp>
          <p:nvSpPr>
            <p:cNvPr id="1993" name="Google Shape;1993;p39"/>
            <p:cNvSpPr/>
            <p:nvPr/>
          </p:nvSpPr>
          <p:spPr>
            <a:xfrm>
              <a:off x="329400" y="841375"/>
              <a:ext cx="2046000" cy="2045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5" name="Google Shape;1995;p39"/>
            <p:cNvGrpSpPr/>
            <p:nvPr/>
          </p:nvGrpSpPr>
          <p:grpSpPr>
            <a:xfrm>
              <a:off x="261675" y="963381"/>
              <a:ext cx="1904747" cy="1896357"/>
              <a:chOff x="5463417" y="1094601"/>
              <a:chExt cx="2967357" cy="2954288"/>
            </a:xfrm>
          </p:grpSpPr>
          <p:sp>
            <p:nvSpPr>
              <p:cNvPr id="1996" name="Google Shape;1996;p39"/>
              <p:cNvSpPr/>
              <p:nvPr/>
            </p:nvSpPr>
            <p:spPr>
              <a:xfrm>
                <a:off x="7180375" y="1294523"/>
                <a:ext cx="1211721" cy="918328"/>
              </a:xfrm>
              <a:custGeom>
                <a:rect b="b" l="l" r="r" t="t"/>
                <a:pathLst>
                  <a:path extrusionOk="0" h="20799" w="27444">
                    <a:moveTo>
                      <a:pt x="171" y="0"/>
                    </a:moveTo>
                    <a:lnTo>
                      <a:pt x="0" y="4954"/>
                    </a:lnTo>
                    <a:lnTo>
                      <a:pt x="27443" y="20799"/>
                    </a:lnTo>
                    <a:lnTo>
                      <a:pt x="20967" y="11647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39"/>
              <p:cNvSpPr/>
              <p:nvPr/>
            </p:nvSpPr>
            <p:spPr>
              <a:xfrm>
                <a:off x="5982606" y="1995621"/>
                <a:ext cx="458965" cy="352160"/>
              </a:xfrm>
              <a:custGeom>
                <a:rect b="b" l="l" r="r" t="t"/>
                <a:pathLst>
                  <a:path extrusionOk="0" h="7976" w="10395">
                    <a:moveTo>
                      <a:pt x="8628" y="1"/>
                    </a:moveTo>
                    <a:lnTo>
                      <a:pt x="2819" y="5201"/>
                    </a:lnTo>
                    <a:lnTo>
                      <a:pt x="0" y="7976"/>
                    </a:lnTo>
                    <a:lnTo>
                      <a:pt x="0" y="7976"/>
                    </a:lnTo>
                    <a:lnTo>
                      <a:pt x="10394" y="3722"/>
                    </a:lnTo>
                    <a:lnTo>
                      <a:pt x="86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39"/>
              <p:cNvSpPr/>
              <p:nvPr/>
            </p:nvSpPr>
            <p:spPr>
              <a:xfrm>
                <a:off x="6638492" y="1788060"/>
                <a:ext cx="1174501" cy="1661414"/>
              </a:xfrm>
              <a:custGeom>
                <a:rect b="b" l="l" r="r" t="t"/>
                <a:pathLst>
                  <a:path extrusionOk="0" h="37629" w="26601">
                    <a:moveTo>
                      <a:pt x="1" y="0"/>
                    </a:moveTo>
                    <a:lnTo>
                      <a:pt x="1" y="22270"/>
                    </a:lnTo>
                    <a:lnTo>
                      <a:pt x="26601" y="37628"/>
                    </a:lnTo>
                    <a:lnTo>
                      <a:pt x="26601" y="153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39"/>
              <p:cNvSpPr/>
              <p:nvPr/>
            </p:nvSpPr>
            <p:spPr>
              <a:xfrm>
                <a:off x="6638492" y="1114381"/>
                <a:ext cx="1440519" cy="1351817"/>
              </a:xfrm>
              <a:custGeom>
                <a:rect b="b" l="l" r="r" t="t"/>
                <a:pathLst>
                  <a:path extrusionOk="0" h="30617" w="32626">
                    <a:moveTo>
                      <a:pt x="6024" y="1"/>
                    </a:moveTo>
                    <a:lnTo>
                      <a:pt x="1" y="15258"/>
                    </a:lnTo>
                    <a:lnTo>
                      <a:pt x="26601" y="30616"/>
                    </a:lnTo>
                    <a:lnTo>
                      <a:pt x="32626" y="15359"/>
                    </a:lnTo>
                    <a:lnTo>
                      <a:pt x="6024" y="1"/>
                    </a:lnTo>
                    <a:close/>
                  </a:path>
                </a:pathLst>
              </a:custGeom>
              <a:solidFill>
                <a:srgbClr val="E1E3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39"/>
              <p:cNvSpPr/>
              <p:nvPr/>
            </p:nvSpPr>
            <p:spPr>
              <a:xfrm>
                <a:off x="7812948" y="1792475"/>
                <a:ext cx="532038" cy="1656999"/>
              </a:xfrm>
              <a:custGeom>
                <a:rect b="b" l="l" r="r" t="t"/>
                <a:pathLst>
                  <a:path extrusionOk="0" h="37529" w="12050">
                    <a:moveTo>
                      <a:pt x="6026" y="1"/>
                    </a:moveTo>
                    <a:lnTo>
                      <a:pt x="1" y="15258"/>
                    </a:lnTo>
                    <a:lnTo>
                      <a:pt x="1" y="37528"/>
                    </a:lnTo>
                    <a:lnTo>
                      <a:pt x="12050" y="30572"/>
                    </a:lnTo>
                    <a:lnTo>
                      <a:pt x="12050" y="8302"/>
                    </a:lnTo>
                    <a:lnTo>
                      <a:pt x="60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39"/>
              <p:cNvSpPr/>
              <p:nvPr/>
            </p:nvSpPr>
            <p:spPr>
              <a:xfrm>
                <a:off x="7824869" y="1797199"/>
                <a:ext cx="580296" cy="739025"/>
              </a:xfrm>
              <a:custGeom>
                <a:rect b="b" l="l" r="r" t="t"/>
                <a:pathLst>
                  <a:path extrusionOk="0" h="16738" w="13143">
                    <a:moveTo>
                      <a:pt x="6597" y="1"/>
                    </a:moveTo>
                    <a:lnTo>
                      <a:pt x="0" y="16708"/>
                    </a:lnTo>
                    <a:lnTo>
                      <a:pt x="286" y="16737"/>
                    </a:lnTo>
                    <a:lnTo>
                      <a:pt x="6596" y="758"/>
                    </a:lnTo>
                    <a:lnTo>
                      <a:pt x="12857" y="9480"/>
                    </a:lnTo>
                    <a:lnTo>
                      <a:pt x="13143" y="9121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39"/>
              <p:cNvSpPr/>
              <p:nvPr/>
            </p:nvSpPr>
            <p:spPr>
              <a:xfrm>
                <a:off x="6854662" y="2372727"/>
                <a:ext cx="692753" cy="1360250"/>
              </a:xfrm>
              <a:custGeom>
                <a:rect b="b" l="l" r="r" t="t"/>
                <a:pathLst>
                  <a:path extrusionOk="0" h="30808" w="15690">
                    <a:moveTo>
                      <a:pt x="15689" y="1"/>
                    </a:moveTo>
                    <a:lnTo>
                      <a:pt x="1" y="9059"/>
                    </a:lnTo>
                    <a:lnTo>
                      <a:pt x="1" y="30808"/>
                    </a:lnTo>
                    <a:lnTo>
                      <a:pt x="15689" y="21750"/>
                    </a:lnTo>
                    <a:lnTo>
                      <a:pt x="15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39"/>
              <p:cNvSpPr/>
              <p:nvPr/>
            </p:nvSpPr>
            <p:spPr>
              <a:xfrm>
                <a:off x="6414903" y="1566458"/>
                <a:ext cx="1132512" cy="1206246"/>
              </a:xfrm>
              <a:custGeom>
                <a:rect b="b" l="l" r="r" t="t"/>
                <a:pathLst>
                  <a:path extrusionOk="0" h="27320" w="25650">
                    <a:moveTo>
                      <a:pt x="15688" y="0"/>
                    </a:moveTo>
                    <a:lnTo>
                      <a:pt x="0" y="9058"/>
                    </a:lnTo>
                    <a:lnTo>
                      <a:pt x="9961" y="27320"/>
                    </a:lnTo>
                    <a:lnTo>
                      <a:pt x="25649" y="18262"/>
                    </a:lnTo>
                    <a:lnTo>
                      <a:pt x="15688" y="0"/>
                    </a:lnTo>
                    <a:close/>
                  </a:path>
                </a:pathLst>
              </a:custGeom>
              <a:solidFill>
                <a:srgbClr val="EB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39"/>
              <p:cNvSpPr/>
              <p:nvPr/>
            </p:nvSpPr>
            <p:spPr>
              <a:xfrm>
                <a:off x="6044861" y="1968392"/>
                <a:ext cx="812583" cy="1766586"/>
              </a:xfrm>
              <a:custGeom>
                <a:rect b="b" l="l" r="r" t="t"/>
                <a:pathLst>
                  <a:path extrusionOk="0" h="40011" w="18404">
                    <a:moveTo>
                      <a:pt x="8443" y="0"/>
                    </a:moveTo>
                    <a:lnTo>
                      <a:pt x="0" y="7635"/>
                    </a:lnTo>
                    <a:lnTo>
                      <a:pt x="0" y="29386"/>
                    </a:lnTo>
                    <a:lnTo>
                      <a:pt x="18404" y="40011"/>
                    </a:lnTo>
                    <a:lnTo>
                      <a:pt x="18404" y="18262"/>
                    </a:lnTo>
                    <a:lnTo>
                      <a:pt x="84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39"/>
              <p:cNvSpPr/>
              <p:nvPr/>
            </p:nvSpPr>
            <p:spPr>
              <a:xfrm>
                <a:off x="5972672" y="1992133"/>
                <a:ext cx="822208" cy="820044"/>
              </a:xfrm>
              <a:custGeom>
                <a:rect b="b" l="l" r="r" t="t"/>
                <a:pathLst>
                  <a:path extrusionOk="0" h="18573" w="18622">
                    <a:moveTo>
                      <a:pt x="8546" y="1"/>
                    </a:moveTo>
                    <a:lnTo>
                      <a:pt x="0" y="7730"/>
                    </a:lnTo>
                    <a:lnTo>
                      <a:pt x="224" y="8062"/>
                    </a:lnTo>
                    <a:lnTo>
                      <a:pt x="8564" y="520"/>
                    </a:lnTo>
                    <a:lnTo>
                      <a:pt x="18411" y="18572"/>
                    </a:lnTo>
                    <a:lnTo>
                      <a:pt x="18621" y="18470"/>
                    </a:lnTo>
                    <a:lnTo>
                      <a:pt x="8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39"/>
              <p:cNvSpPr/>
              <p:nvPr/>
            </p:nvSpPr>
            <p:spPr>
              <a:xfrm>
                <a:off x="5491189" y="2648018"/>
                <a:ext cx="1362458" cy="897841"/>
              </a:xfrm>
              <a:custGeom>
                <a:rect b="b" l="l" r="r" t="t"/>
                <a:pathLst>
                  <a:path extrusionOk="0" h="20335" w="30858">
                    <a:moveTo>
                      <a:pt x="12112" y="1"/>
                    </a:moveTo>
                    <a:lnTo>
                      <a:pt x="0" y="9512"/>
                    </a:lnTo>
                    <a:lnTo>
                      <a:pt x="18746" y="20335"/>
                    </a:lnTo>
                    <a:lnTo>
                      <a:pt x="30857" y="10823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rgbClr val="CACD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39"/>
              <p:cNvSpPr/>
              <p:nvPr/>
            </p:nvSpPr>
            <p:spPr>
              <a:xfrm>
                <a:off x="5491189" y="3067997"/>
                <a:ext cx="827683" cy="980892"/>
              </a:xfrm>
              <a:custGeom>
                <a:rect b="b" l="l" r="r" t="t"/>
                <a:pathLst>
                  <a:path extrusionOk="0" h="22216" w="18746">
                    <a:moveTo>
                      <a:pt x="0" y="0"/>
                    </a:moveTo>
                    <a:lnTo>
                      <a:pt x="0" y="11392"/>
                    </a:lnTo>
                    <a:lnTo>
                      <a:pt x="18746" y="22215"/>
                    </a:lnTo>
                    <a:lnTo>
                      <a:pt x="18746" y="108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39"/>
              <p:cNvSpPr/>
              <p:nvPr/>
            </p:nvSpPr>
            <p:spPr>
              <a:xfrm>
                <a:off x="6318828" y="3125836"/>
                <a:ext cx="534819" cy="923052"/>
              </a:xfrm>
              <a:custGeom>
                <a:rect b="b" l="l" r="r" t="t"/>
                <a:pathLst>
                  <a:path extrusionOk="0" h="20906" w="12113">
                    <a:moveTo>
                      <a:pt x="12112" y="1"/>
                    </a:moveTo>
                    <a:lnTo>
                      <a:pt x="1" y="9513"/>
                    </a:lnTo>
                    <a:lnTo>
                      <a:pt x="1" y="20905"/>
                    </a:lnTo>
                    <a:lnTo>
                      <a:pt x="12112" y="13913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39"/>
              <p:cNvSpPr/>
              <p:nvPr/>
            </p:nvSpPr>
            <p:spPr>
              <a:xfrm>
                <a:off x="5469466" y="2601305"/>
                <a:ext cx="1399943" cy="915414"/>
              </a:xfrm>
              <a:custGeom>
                <a:rect b="b" l="l" r="r" t="t"/>
                <a:pathLst>
                  <a:path extrusionOk="0" h="20733" w="31707">
                    <a:moveTo>
                      <a:pt x="12962" y="0"/>
                    </a:moveTo>
                    <a:lnTo>
                      <a:pt x="1" y="9909"/>
                    </a:lnTo>
                    <a:lnTo>
                      <a:pt x="18747" y="20732"/>
                    </a:lnTo>
                    <a:lnTo>
                      <a:pt x="31707" y="10822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rgbClr val="D6E0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39"/>
              <p:cNvSpPr/>
              <p:nvPr/>
            </p:nvSpPr>
            <p:spPr>
              <a:xfrm>
                <a:off x="5469466" y="3038768"/>
                <a:ext cx="834924" cy="525238"/>
              </a:xfrm>
              <a:custGeom>
                <a:rect b="b" l="l" r="r" t="t"/>
                <a:pathLst>
                  <a:path extrusionOk="0" h="11896" w="18910">
                    <a:moveTo>
                      <a:pt x="1" y="1"/>
                    </a:moveTo>
                    <a:lnTo>
                      <a:pt x="164" y="1072"/>
                    </a:lnTo>
                    <a:lnTo>
                      <a:pt x="18910" y="11895"/>
                    </a:lnTo>
                    <a:lnTo>
                      <a:pt x="18747" y="108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39"/>
              <p:cNvSpPr/>
              <p:nvPr/>
            </p:nvSpPr>
            <p:spPr>
              <a:xfrm>
                <a:off x="6297149" y="3079123"/>
                <a:ext cx="579546" cy="484883"/>
              </a:xfrm>
              <a:custGeom>
                <a:rect b="b" l="l" r="r" t="t"/>
                <a:pathLst>
                  <a:path extrusionOk="0" h="10982" w="13126">
                    <a:moveTo>
                      <a:pt x="12961" y="0"/>
                    </a:moveTo>
                    <a:lnTo>
                      <a:pt x="1" y="9910"/>
                    </a:lnTo>
                    <a:lnTo>
                      <a:pt x="164" y="10981"/>
                    </a:lnTo>
                    <a:lnTo>
                      <a:pt x="13125" y="1072"/>
                    </a:lnTo>
                    <a:lnTo>
                      <a:pt x="129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39"/>
              <p:cNvSpPr/>
              <p:nvPr/>
            </p:nvSpPr>
            <p:spPr>
              <a:xfrm>
                <a:off x="5468141" y="2592651"/>
                <a:ext cx="1399987" cy="915414"/>
              </a:xfrm>
              <a:custGeom>
                <a:rect b="b" l="l" r="r" t="t"/>
                <a:pathLst>
                  <a:path extrusionOk="0" h="20733" w="31708">
                    <a:moveTo>
                      <a:pt x="12962" y="0"/>
                    </a:moveTo>
                    <a:lnTo>
                      <a:pt x="1" y="9909"/>
                    </a:lnTo>
                    <a:lnTo>
                      <a:pt x="18746" y="20732"/>
                    </a:lnTo>
                    <a:lnTo>
                      <a:pt x="31707" y="10822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39"/>
              <p:cNvSpPr/>
              <p:nvPr/>
            </p:nvSpPr>
            <p:spPr>
              <a:xfrm>
                <a:off x="5463417" y="2585851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0"/>
                    </a:moveTo>
                    <a:lnTo>
                      <a:pt x="0" y="9908"/>
                    </a:lnTo>
                    <a:lnTo>
                      <a:pt x="223" y="10198"/>
                    </a:lnTo>
                    <a:lnTo>
                      <a:pt x="13185" y="292"/>
                    </a:lnTo>
                    <a:lnTo>
                      <a:pt x="129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39"/>
              <p:cNvSpPr/>
              <p:nvPr/>
            </p:nvSpPr>
            <p:spPr>
              <a:xfrm>
                <a:off x="5566866" y="2645546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0" y="9908"/>
                    </a:lnTo>
                    <a:lnTo>
                      <a:pt x="223" y="10199"/>
                    </a:lnTo>
                    <a:lnTo>
                      <a:pt x="13186" y="292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39"/>
              <p:cNvSpPr/>
              <p:nvPr/>
            </p:nvSpPr>
            <p:spPr>
              <a:xfrm>
                <a:off x="5669786" y="2706388"/>
                <a:ext cx="582283" cy="450223"/>
              </a:xfrm>
              <a:custGeom>
                <a:rect b="b" l="l" r="r" t="t"/>
                <a:pathLst>
                  <a:path extrusionOk="0" h="10197" w="13188">
                    <a:moveTo>
                      <a:pt x="12964" y="1"/>
                    </a:moveTo>
                    <a:lnTo>
                      <a:pt x="1" y="9905"/>
                    </a:lnTo>
                    <a:lnTo>
                      <a:pt x="223" y="10196"/>
                    </a:lnTo>
                    <a:lnTo>
                      <a:pt x="13187" y="291"/>
                    </a:lnTo>
                    <a:lnTo>
                      <a:pt x="129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39"/>
              <p:cNvSpPr/>
              <p:nvPr/>
            </p:nvSpPr>
            <p:spPr>
              <a:xfrm>
                <a:off x="5773765" y="2765022"/>
                <a:ext cx="582239" cy="450311"/>
              </a:xfrm>
              <a:custGeom>
                <a:rect b="b" l="l" r="r" t="t"/>
                <a:pathLst>
                  <a:path extrusionOk="0" h="10199" w="13187">
                    <a:moveTo>
                      <a:pt x="12963" y="1"/>
                    </a:moveTo>
                    <a:lnTo>
                      <a:pt x="1" y="9907"/>
                    </a:lnTo>
                    <a:lnTo>
                      <a:pt x="224" y="10199"/>
                    </a:lnTo>
                    <a:lnTo>
                      <a:pt x="13186" y="291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39"/>
              <p:cNvSpPr/>
              <p:nvPr/>
            </p:nvSpPr>
            <p:spPr>
              <a:xfrm>
                <a:off x="5877258" y="2824761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2" y="0"/>
                    </a:moveTo>
                    <a:lnTo>
                      <a:pt x="0" y="9906"/>
                    </a:lnTo>
                    <a:lnTo>
                      <a:pt x="223" y="10198"/>
                    </a:lnTo>
                    <a:lnTo>
                      <a:pt x="13185" y="291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39"/>
              <p:cNvSpPr/>
              <p:nvPr/>
            </p:nvSpPr>
            <p:spPr>
              <a:xfrm>
                <a:off x="5980708" y="2884455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0" y="9908"/>
                    </a:lnTo>
                    <a:lnTo>
                      <a:pt x="223" y="10199"/>
                    </a:lnTo>
                    <a:lnTo>
                      <a:pt x="13185" y="293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39"/>
              <p:cNvSpPr/>
              <p:nvPr/>
            </p:nvSpPr>
            <p:spPr>
              <a:xfrm>
                <a:off x="6084157" y="2944193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0"/>
                    </a:moveTo>
                    <a:lnTo>
                      <a:pt x="0" y="9908"/>
                    </a:lnTo>
                    <a:lnTo>
                      <a:pt x="223" y="10198"/>
                    </a:lnTo>
                    <a:lnTo>
                      <a:pt x="13186" y="292"/>
                    </a:lnTo>
                    <a:lnTo>
                      <a:pt x="129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39"/>
              <p:cNvSpPr/>
              <p:nvPr/>
            </p:nvSpPr>
            <p:spPr>
              <a:xfrm>
                <a:off x="6187606" y="3003887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1" y="9908"/>
                    </a:lnTo>
                    <a:lnTo>
                      <a:pt x="224" y="10199"/>
                    </a:lnTo>
                    <a:lnTo>
                      <a:pt x="13186" y="292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39"/>
              <p:cNvSpPr/>
              <p:nvPr/>
            </p:nvSpPr>
            <p:spPr>
              <a:xfrm>
                <a:off x="6290570" y="3064862"/>
                <a:ext cx="582239" cy="450179"/>
              </a:xfrm>
              <a:custGeom>
                <a:rect b="b" l="l" r="r" t="t"/>
                <a:pathLst>
                  <a:path extrusionOk="0" h="10196" w="13187">
                    <a:moveTo>
                      <a:pt x="12964" y="0"/>
                    </a:moveTo>
                    <a:lnTo>
                      <a:pt x="0" y="9904"/>
                    </a:lnTo>
                    <a:lnTo>
                      <a:pt x="222" y="10196"/>
                    </a:lnTo>
                    <a:lnTo>
                      <a:pt x="13187" y="291"/>
                    </a:lnTo>
                    <a:lnTo>
                      <a:pt x="129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39"/>
              <p:cNvSpPr/>
              <p:nvPr/>
            </p:nvSpPr>
            <p:spPr>
              <a:xfrm>
                <a:off x="5468141" y="3030114"/>
                <a:ext cx="834924" cy="525194"/>
              </a:xfrm>
              <a:custGeom>
                <a:rect b="b" l="l" r="r" t="t"/>
                <a:pathLst>
                  <a:path extrusionOk="0" h="11895" w="18910">
                    <a:moveTo>
                      <a:pt x="1" y="1"/>
                    </a:moveTo>
                    <a:lnTo>
                      <a:pt x="164" y="1072"/>
                    </a:lnTo>
                    <a:lnTo>
                      <a:pt x="18910" y="11894"/>
                    </a:lnTo>
                    <a:lnTo>
                      <a:pt x="18746" y="108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39"/>
              <p:cNvSpPr/>
              <p:nvPr/>
            </p:nvSpPr>
            <p:spPr>
              <a:xfrm>
                <a:off x="6295824" y="3070469"/>
                <a:ext cx="579502" cy="484839"/>
              </a:xfrm>
              <a:custGeom>
                <a:rect b="b" l="l" r="r" t="t"/>
                <a:pathLst>
                  <a:path extrusionOk="0" h="10981" w="13125">
                    <a:moveTo>
                      <a:pt x="12961" y="0"/>
                    </a:moveTo>
                    <a:lnTo>
                      <a:pt x="0" y="9910"/>
                    </a:lnTo>
                    <a:lnTo>
                      <a:pt x="164" y="10980"/>
                    </a:lnTo>
                    <a:lnTo>
                      <a:pt x="13125" y="1072"/>
                    </a:lnTo>
                    <a:lnTo>
                      <a:pt x="129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39"/>
              <p:cNvSpPr/>
              <p:nvPr/>
            </p:nvSpPr>
            <p:spPr>
              <a:xfrm>
                <a:off x="6370795" y="3764282"/>
                <a:ext cx="424217" cy="254627"/>
              </a:xfrm>
              <a:custGeom>
                <a:rect b="b" l="l" r="r" t="t"/>
                <a:pathLst>
                  <a:path extrusionOk="0" h="5767" w="9608">
                    <a:moveTo>
                      <a:pt x="9608" y="0"/>
                    </a:moveTo>
                    <a:lnTo>
                      <a:pt x="0" y="5547"/>
                    </a:lnTo>
                    <a:lnTo>
                      <a:pt x="0" y="5766"/>
                    </a:lnTo>
                    <a:lnTo>
                      <a:pt x="9608" y="220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39"/>
              <p:cNvSpPr/>
              <p:nvPr/>
            </p:nvSpPr>
            <p:spPr>
              <a:xfrm>
                <a:off x="6370795" y="3362935"/>
                <a:ext cx="424217" cy="254583"/>
              </a:xfrm>
              <a:custGeom>
                <a:rect b="b" l="l" r="r" t="t"/>
                <a:pathLst>
                  <a:path extrusionOk="0" h="5766" w="9608">
                    <a:moveTo>
                      <a:pt x="9608" y="0"/>
                    </a:moveTo>
                    <a:lnTo>
                      <a:pt x="0" y="5546"/>
                    </a:lnTo>
                    <a:lnTo>
                      <a:pt x="0" y="5766"/>
                    </a:lnTo>
                    <a:lnTo>
                      <a:pt x="9608" y="219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rgbClr val="A7BE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6370795" y="3372605"/>
                <a:ext cx="424217" cy="636591"/>
              </a:xfrm>
              <a:custGeom>
                <a:rect b="b" l="l" r="r" t="t"/>
                <a:pathLst>
                  <a:path extrusionOk="0" h="14418" w="9608">
                    <a:moveTo>
                      <a:pt x="9608" y="0"/>
                    </a:moveTo>
                    <a:lnTo>
                      <a:pt x="0" y="5547"/>
                    </a:lnTo>
                    <a:lnTo>
                      <a:pt x="0" y="14418"/>
                    </a:lnTo>
                    <a:lnTo>
                      <a:pt x="9608" y="8871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39"/>
              <p:cNvSpPr/>
              <p:nvPr/>
            </p:nvSpPr>
            <p:spPr>
              <a:xfrm>
                <a:off x="6794968" y="3362935"/>
                <a:ext cx="12319" cy="418168"/>
              </a:xfrm>
              <a:custGeom>
                <a:rect b="b" l="l" r="r" t="t"/>
                <a:pathLst>
                  <a:path extrusionOk="0" h="9471" w="279">
                    <a:moveTo>
                      <a:pt x="1" y="0"/>
                    </a:moveTo>
                    <a:lnTo>
                      <a:pt x="1" y="9310"/>
                    </a:lnTo>
                    <a:lnTo>
                      <a:pt x="278" y="9471"/>
                    </a:lnTo>
                    <a:lnTo>
                      <a:pt x="278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39"/>
              <p:cNvSpPr/>
              <p:nvPr/>
            </p:nvSpPr>
            <p:spPr>
              <a:xfrm>
                <a:off x="6370795" y="3773951"/>
                <a:ext cx="436492" cy="252067"/>
              </a:xfrm>
              <a:custGeom>
                <a:rect b="b" l="l" r="r" t="t"/>
                <a:pathLst>
                  <a:path extrusionOk="0" h="5709" w="9886">
                    <a:moveTo>
                      <a:pt x="9608" y="1"/>
                    </a:moveTo>
                    <a:lnTo>
                      <a:pt x="0" y="5547"/>
                    </a:lnTo>
                    <a:lnTo>
                      <a:pt x="279" y="5708"/>
                    </a:lnTo>
                    <a:lnTo>
                      <a:pt x="9885" y="162"/>
                    </a:lnTo>
                    <a:lnTo>
                      <a:pt x="96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39"/>
              <p:cNvSpPr/>
              <p:nvPr/>
            </p:nvSpPr>
            <p:spPr>
              <a:xfrm>
                <a:off x="6333045" y="3263769"/>
                <a:ext cx="511948" cy="295557"/>
              </a:xfrm>
              <a:custGeom>
                <a:rect b="b" l="l" r="r" t="t"/>
                <a:pathLst>
                  <a:path extrusionOk="0" h="6694" w="11595">
                    <a:moveTo>
                      <a:pt x="11316" y="1"/>
                    </a:moveTo>
                    <a:lnTo>
                      <a:pt x="1" y="6532"/>
                    </a:lnTo>
                    <a:lnTo>
                      <a:pt x="280" y="6693"/>
                    </a:lnTo>
                    <a:lnTo>
                      <a:pt x="11594" y="161"/>
                    </a:lnTo>
                    <a:lnTo>
                      <a:pt x="11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39"/>
              <p:cNvSpPr/>
              <p:nvPr/>
            </p:nvSpPr>
            <p:spPr>
              <a:xfrm>
                <a:off x="6333045" y="3552173"/>
                <a:ext cx="12363" cy="495568"/>
              </a:xfrm>
              <a:custGeom>
                <a:rect b="b" l="l" r="r" t="t"/>
                <a:pathLst>
                  <a:path extrusionOk="0" h="11224" w="280">
                    <a:moveTo>
                      <a:pt x="1" y="0"/>
                    </a:moveTo>
                    <a:lnTo>
                      <a:pt x="1" y="11063"/>
                    </a:lnTo>
                    <a:lnTo>
                      <a:pt x="280" y="11224"/>
                    </a:lnTo>
                    <a:lnTo>
                      <a:pt x="280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39"/>
              <p:cNvSpPr/>
              <p:nvPr/>
            </p:nvSpPr>
            <p:spPr>
              <a:xfrm>
                <a:off x="6345363" y="3270833"/>
                <a:ext cx="499630" cy="776907"/>
              </a:xfrm>
              <a:custGeom>
                <a:rect b="b" l="l" r="r" t="t"/>
                <a:pathLst>
                  <a:path extrusionOk="0" h="17596" w="11316">
                    <a:moveTo>
                      <a:pt x="10461" y="11556"/>
                    </a:moveTo>
                    <a:lnTo>
                      <a:pt x="855" y="17103"/>
                    </a:lnTo>
                    <a:lnTo>
                      <a:pt x="855" y="17103"/>
                    </a:lnTo>
                    <a:lnTo>
                      <a:pt x="855" y="17103"/>
                    </a:lnTo>
                    <a:lnTo>
                      <a:pt x="10461" y="11557"/>
                    </a:lnTo>
                    <a:lnTo>
                      <a:pt x="10461" y="11556"/>
                    </a:lnTo>
                    <a:close/>
                    <a:moveTo>
                      <a:pt x="11315" y="1"/>
                    </a:moveTo>
                    <a:lnTo>
                      <a:pt x="1" y="6533"/>
                    </a:lnTo>
                    <a:lnTo>
                      <a:pt x="1" y="17596"/>
                    </a:lnTo>
                    <a:lnTo>
                      <a:pt x="855" y="17103"/>
                    </a:lnTo>
                    <a:lnTo>
                      <a:pt x="855" y="17103"/>
                    </a:lnTo>
                    <a:lnTo>
                      <a:pt x="855" y="7794"/>
                    </a:lnTo>
                    <a:lnTo>
                      <a:pt x="10461" y="2247"/>
                    </a:lnTo>
                    <a:lnTo>
                      <a:pt x="10461" y="2466"/>
                    </a:lnTo>
                    <a:lnTo>
                      <a:pt x="10461" y="11556"/>
                    </a:lnTo>
                    <a:lnTo>
                      <a:pt x="10461" y="11556"/>
                    </a:lnTo>
                    <a:lnTo>
                      <a:pt x="11315" y="11063"/>
                    </a:lnTo>
                    <a:lnTo>
                      <a:pt x="113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39"/>
              <p:cNvSpPr/>
              <p:nvPr/>
            </p:nvSpPr>
            <p:spPr>
              <a:xfrm>
                <a:off x="6399275" y="3619461"/>
                <a:ext cx="30730" cy="53248"/>
              </a:xfrm>
              <a:custGeom>
                <a:rect b="b" l="l" r="r" t="t"/>
                <a:pathLst>
                  <a:path extrusionOk="0" h="1206" w="696">
                    <a:moveTo>
                      <a:pt x="696" y="0"/>
                    </a:moveTo>
                    <a:lnTo>
                      <a:pt x="0" y="403"/>
                    </a:lnTo>
                    <a:lnTo>
                      <a:pt x="0" y="1206"/>
                    </a:lnTo>
                    <a:lnTo>
                      <a:pt x="696" y="804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39"/>
              <p:cNvSpPr/>
              <p:nvPr/>
            </p:nvSpPr>
            <p:spPr>
              <a:xfrm>
                <a:off x="6398037" y="3603876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5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39"/>
              <p:cNvSpPr/>
              <p:nvPr/>
            </p:nvSpPr>
            <p:spPr>
              <a:xfrm>
                <a:off x="6398037" y="3684895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4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39"/>
              <p:cNvSpPr/>
              <p:nvPr/>
            </p:nvSpPr>
            <p:spPr>
              <a:xfrm>
                <a:off x="6398037" y="3765871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5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39"/>
              <p:cNvSpPr/>
              <p:nvPr/>
            </p:nvSpPr>
            <p:spPr>
              <a:xfrm>
                <a:off x="6398037" y="3846891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5"/>
                    </a:lnTo>
                    <a:lnTo>
                      <a:pt x="0" y="3120"/>
                    </a:lnTo>
                    <a:lnTo>
                      <a:pt x="3613" y="1034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39"/>
              <p:cNvSpPr/>
              <p:nvPr/>
            </p:nvSpPr>
            <p:spPr>
              <a:xfrm>
                <a:off x="6442191" y="3594648"/>
                <a:ext cx="30818" cy="53292"/>
              </a:xfrm>
              <a:custGeom>
                <a:rect b="b" l="l" r="r" t="t"/>
                <a:pathLst>
                  <a:path extrusionOk="0" h="1207" w="698">
                    <a:moveTo>
                      <a:pt x="697" y="1"/>
                    </a:moveTo>
                    <a:lnTo>
                      <a:pt x="0" y="404"/>
                    </a:lnTo>
                    <a:lnTo>
                      <a:pt x="0" y="1206"/>
                    </a:lnTo>
                    <a:lnTo>
                      <a:pt x="697" y="805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39"/>
              <p:cNvSpPr/>
              <p:nvPr/>
            </p:nvSpPr>
            <p:spPr>
              <a:xfrm>
                <a:off x="6485151" y="3569878"/>
                <a:ext cx="30774" cy="53292"/>
              </a:xfrm>
              <a:custGeom>
                <a:rect b="b" l="l" r="r" t="t"/>
                <a:pathLst>
                  <a:path extrusionOk="0" h="1207" w="697">
                    <a:moveTo>
                      <a:pt x="696" y="1"/>
                    </a:moveTo>
                    <a:lnTo>
                      <a:pt x="1" y="402"/>
                    </a:lnTo>
                    <a:lnTo>
                      <a:pt x="1" y="1206"/>
                    </a:lnTo>
                    <a:lnTo>
                      <a:pt x="696" y="805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39"/>
              <p:cNvSpPr/>
              <p:nvPr/>
            </p:nvSpPr>
            <p:spPr>
              <a:xfrm>
                <a:off x="6528067" y="3545109"/>
                <a:ext cx="30774" cy="53248"/>
              </a:xfrm>
              <a:custGeom>
                <a:rect b="b" l="l" r="r" t="t"/>
                <a:pathLst>
                  <a:path extrusionOk="0" h="1206" w="697">
                    <a:moveTo>
                      <a:pt x="696" y="0"/>
                    </a:moveTo>
                    <a:lnTo>
                      <a:pt x="1" y="402"/>
                    </a:lnTo>
                    <a:lnTo>
                      <a:pt x="1" y="1206"/>
                    </a:lnTo>
                    <a:lnTo>
                      <a:pt x="696" y="804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39"/>
              <p:cNvSpPr/>
              <p:nvPr/>
            </p:nvSpPr>
            <p:spPr>
              <a:xfrm>
                <a:off x="6609396" y="3498174"/>
                <a:ext cx="30774" cy="53204"/>
              </a:xfrm>
              <a:custGeom>
                <a:rect b="b" l="l" r="r" t="t"/>
                <a:pathLst>
                  <a:path extrusionOk="0" h="1205" w="697">
                    <a:moveTo>
                      <a:pt x="697" y="0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7" y="803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39"/>
              <p:cNvSpPr/>
              <p:nvPr/>
            </p:nvSpPr>
            <p:spPr>
              <a:xfrm>
                <a:off x="6608159" y="3482544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39"/>
              <p:cNvSpPr/>
              <p:nvPr/>
            </p:nvSpPr>
            <p:spPr>
              <a:xfrm>
                <a:off x="6608159" y="3563564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7"/>
                    </a:lnTo>
                    <a:lnTo>
                      <a:pt x="0" y="3120"/>
                    </a:lnTo>
                    <a:lnTo>
                      <a:pt x="3613" y="1035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39"/>
              <p:cNvSpPr/>
              <p:nvPr/>
            </p:nvSpPr>
            <p:spPr>
              <a:xfrm>
                <a:off x="6608159" y="3644540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39"/>
              <p:cNvSpPr/>
              <p:nvPr/>
            </p:nvSpPr>
            <p:spPr>
              <a:xfrm>
                <a:off x="6608159" y="3725516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39"/>
              <p:cNvSpPr/>
              <p:nvPr/>
            </p:nvSpPr>
            <p:spPr>
              <a:xfrm>
                <a:off x="6651119" y="3473361"/>
                <a:ext cx="30730" cy="53248"/>
              </a:xfrm>
              <a:custGeom>
                <a:rect b="b" l="l" r="r" t="t"/>
                <a:pathLst>
                  <a:path extrusionOk="0" h="1206" w="696">
                    <a:moveTo>
                      <a:pt x="696" y="1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6" y="804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39"/>
              <p:cNvSpPr/>
              <p:nvPr/>
            </p:nvSpPr>
            <p:spPr>
              <a:xfrm>
                <a:off x="6694035" y="3448591"/>
                <a:ext cx="30730" cy="53204"/>
              </a:xfrm>
              <a:custGeom>
                <a:rect b="b" l="l" r="r" t="t"/>
                <a:pathLst>
                  <a:path extrusionOk="0" h="1205" w="696">
                    <a:moveTo>
                      <a:pt x="696" y="1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6" y="803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39"/>
              <p:cNvSpPr/>
              <p:nvPr/>
            </p:nvSpPr>
            <p:spPr>
              <a:xfrm>
                <a:off x="6736952" y="3423822"/>
                <a:ext cx="30774" cy="53204"/>
              </a:xfrm>
              <a:custGeom>
                <a:rect b="b" l="l" r="r" t="t"/>
                <a:pathLst>
                  <a:path extrusionOk="0" h="1205" w="697">
                    <a:moveTo>
                      <a:pt x="696" y="0"/>
                    </a:moveTo>
                    <a:lnTo>
                      <a:pt x="1" y="402"/>
                    </a:lnTo>
                    <a:lnTo>
                      <a:pt x="1" y="1205"/>
                    </a:lnTo>
                    <a:lnTo>
                      <a:pt x="696" y="803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39"/>
              <p:cNvSpPr/>
              <p:nvPr/>
            </p:nvSpPr>
            <p:spPr>
              <a:xfrm>
                <a:off x="6536676" y="3350396"/>
                <a:ext cx="161951" cy="101551"/>
              </a:xfrm>
              <a:custGeom>
                <a:rect b="b" l="l" r="r" t="t"/>
                <a:pathLst>
                  <a:path extrusionOk="0" h="2300" w="3668">
                    <a:moveTo>
                      <a:pt x="1429" y="1"/>
                    </a:moveTo>
                    <a:cubicBezTo>
                      <a:pt x="1416" y="1"/>
                      <a:pt x="1401" y="4"/>
                      <a:pt x="1385" y="10"/>
                    </a:cubicBezTo>
                    <a:cubicBezTo>
                      <a:pt x="1245" y="65"/>
                      <a:pt x="1000" y="206"/>
                      <a:pt x="1000" y="348"/>
                    </a:cubicBezTo>
                    <a:lnTo>
                      <a:pt x="1000" y="534"/>
                    </a:lnTo>
                    <a:cubicBezTo>
                      <a:pt x="1000" y="534"/>
                      <a:pt x="555" y="939"/>
                      <a:pt x="403" y="1151"/>
                    </a:cubicBezTo>
                    <a:cubicBezTo>
                      <a:pt x="253" y="1363"/>
                      <a:pt x="1" y="1955"/>
                      <a:pt x="1" y="1955"/>
                    </a:cubicBezTo>
                    <a:lnTo>
                      <a:pt x="1" y="1956"/>
                    </a:lnTo>
                    <a:cubicBezTo>
                      <a:pt x="397" y="2185"/>
                      <a:pt x="917" y="2299"/>
                      <a:pt x="1437" y="2299"/>
                    </a:cubicBezTo>
                    <a:cubicBezTo>
                      <a:pt x="1957" y="2299"/>
                      <a:pt x="2477" y="2185"/>
                      <a:pt x="2874" y="1956"/>
                    </a:cubicBezTo>
                    <a:cubicBezTo>
                      <a:pt x="3666" y="1498"/>
                      <a:pt x="3667" y="753"/>
                      <a:pt x="2874" y="297"/>
                    </a:cubicBezTo>
                    <a:cubicBezTo>
                      <a:pt x="2625" y="155"/>
                      <a:pt x="2312" y="118"/>
                      <a:pt x="2054" y="118"/>
                    </a:cubicBezTo>
                    <a:cubicBezTo>
                      <a:pt x="1777" y="118"/>
                      <a:pt x="1564" y="160"/>
                      <a:pt x="1564" y="160"/>
                    </a:cubicBezTo>
                    <a:cubicBezTo>
                      <a:pt x="1564" y="160"/>
                      <a:pt x="1533" y="1"/>
                      <a:pt x="14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39"/>
              <p:cNvSpPr/>
              <p:nvPr/>
            </p:nvSpPr>
            <p:spPr>
              <a:xfrm>
                <a:off x="7343166" y="2941411"/>
                <a:ext cx="129897" cy="512831"/>
              </a:xfrm>
              <a:custGeom>
                <a:rect b="b" l="l" r="r" t="t"/>
                <a:pathLst>
                  <a:path extrusionOk="0" h="11615" w="2942">
                    <a:moveTo>
                      <a:pt x="2941" y="0"/>
                    </a:moveTo>
                    <a:lnTo>
                      <a:pt x="1" y="1698"/>
                    </a:lnTo>
                    <a:lnTo>
                      <a:pt x="1" y="11615"/>
                    </a:lnTo>
                    <a:lnTo>
                      <a:pt x="2941" y="9917"/>
                    </a:lnTo>
                    <a:lnTo>
                      <a:pt x="2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39"/>
              <p:cNvSpPr/>
              <p:nvPr/>
            </p:nvSpPr>
            <p:spPr>
              <a:xfrm>
                <a:off x="7343166" y="3303771"/>
                <a:ext cx="129897" cy="149898"/>
              </a:xfrm>
              <a:custGeom>
                <a:rect b="b" l="l" r="r" t="t"/>
                <a:pathLst>
                  <a:path extrusionOk="0" h="3395" w="2942">
                    <a:moveTo>
                      <a:pt x="1" y="0"/>
                    </a:moveTo>
                    <a:lnTo>
                      <a:pt x="1" y="3395"/>
                    </a:lnTo>
                    <a:lnTo>
                      <a:pt x="2941" y="16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39"/>
              <p:cNvSpPr/>
              <p:nvPr/>
            </p:nvSpPr>
            <p:spPr>
              <a:xfrm>
                <a:off x="7327668" y="2919556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9" y="0"/>
                    </a:moveTo>
                    <a:lnTo>
                      <a:pt x="0" y="2019"/>
                    </a:lnTo>
                    <a:lnTo>
                      <a:pt x="146" y="2103"/>
                    </a:lnTo>
                    <a:lnTo>
                      <a:pt x="3644" y="84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39"/>
              <p:cNvSpPr/>
              <p:nvPr/>
            </p:nvSpPr>
            <p:spPr>
              <a:xfrm>
                <a:off x="7327668" y="3008700"/>
                <a:ext cx="6490" cy="29803"/>
              </a:xfrm>
              <a:custGeom>
                <a:rect b="b" l="l" r="r" t="t"/>
                <a:pathLst>
                  <a:path extrusionOk="0" h="675" w="147">
                    <a:moveTo>
                      <a:pt x="0" y="0"/>
                    </a:moveTo>
                    <a:lnTo>
                      <a:pt x="0" y="591"/>
                    </a:lnTo>
                    <a:lnTo>
                      <a:pt x="146" y="675"/>
                    </a:lnTo>
                    <a:lnTo>
                      <a:pt x="146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39"/>
              <p:cNvSpPr/>
              <p:nvPr/>
            </p:nvSpPr>
            <p:spPr>
              <a:xfrm>
                <a:off x="7334114" y="2923265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8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8" y="591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39"/>
              <p:cNvSpPr/>
              <p:nvPr/>
            </p:nvSpPr>
            <p:spPr>
              <a:xfrm>
                <a:off x="8092654" y="2334889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7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39"/>
              <p:cNvSpPr/>
              <p:nvPr/>
            </p:nvSpPr>
            <p:spPr>
              <a:xfrm>
                <a:off x="8038876" y="236588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39"/>
              <p:cNvSpPr/>
              <p:nvPr/>
            </p:nvSpPr>
            <p:spPr>
              <a:xfrm>
                <a:off x="8092654" y="2415953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39"/>
              <p:cNvSpPr/>
              <p:nvPr/>
            </p:nvSpPr>
            <p:spPr>
              <a:xfrm>
                <a:off x="8092654" y="2497105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39"/>
              <p:cNvSpPr/>
              <p:nvPr/>
            </p:nvSpPr>
            <p:spPr>
              <a:xfrm>
                <a:off x="8038876" y="252814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39"/>
              <p:cNvSpPr/>
              <p:nvPr/>
            </p:nvSpPr>
            <p:spPr>
              <a:xfrm>
                <a:off x="8092654" y="2578257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39"/>
              <p:cNvSpPr/>
              <p:nvPr/>
            </p:nvSpPr>
            <p:spPr>
              <a:xfrm>
                <a:off x="8038876" y="2447036"/>
                <a:ext cx="47861" cy="101904"/>
              </a:xfrm>
              <a:custGeom>
                <a:rect b="b" l="l" r="r" t="t"/>
                <a:pathLst>
                  <a:path extrusionOk="0" h="2308" w="1084">
                    <a:moveTo>
                      <a:pt x="1084" y="0"/>
                    </a:moveTo>
                    <a:lnTo>
                      <a:pt x="1" y="625"/>
                    </a:lnTo>
                    <a:lnTo>
                      <a:pt x="1" y="2307"/>
                    </a:lnTo>
                    <a:lnTo>
                      <a:pt x="1084" y="168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39"/>
              <p:cNvSpPr/>
              <p:nvPr/>
            </p:nvSpPr>
            <p:spPr>
              <a:xfrm>
                <a:off x="8038876" y="260929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39"/>
              <p:cNvSpPr/>
              <p:nvPr/>
            </p:nvSpPr>
            <p:spPr>
              <a:xfrm>
                <a:off x="8140427" y="2578257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39"/>
              <p:cNvSpPr/>
              <p:nvPr/>
            </p:nvSpPr>
            <p:spPr>
              <a:xfrm>
                <a:off x="8092654" y="2652566"/>
                <a:ext cx="51084" cy="29450"/>
              </a:xfrm>
              <a:custGeom>
                <a:rect b="b" l="l" r="r" t="t"/>
                <a:pathLst>
                  <a:path extrusionOk="0" h="667" w="1157">
                    <a:moveTo>
                      <a:pt x="1083" y="0"/>
                    </a:moveTo>
                    <a:lnTo>
                      <a:pt x="0" y="625"/>
                    </a:lnTo>
                    <a:lnTo>
                      <a:pt x="74" y="667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39"/>
              <p:cNvSpPr/>
              <p:nvPr/>
            </p:nvSpPr>
            <p:spPr>
              <a:xfrm>
                <a:off x="8086694" y="2365884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39"/>
              <p:cNvSpPr/>
              <p:nvPr/>
            </p:nvSpPr>
            <p:spPr>
              <a:xfrm>
                <a:off x="8038876" y="2440192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39"/>
              <p:cNvSpPr/>
              <p:nvPr/>
            </p:nvSpPr>
            <p:spPr>
              <a:xfrm>
                <a:off x="8086694" y="2447036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39"/>
              <p:cNvSpPr/>
              <p:nvPr/>
            </p:nvSpPr>
            <p:spPr>
              <a:xfrm>
                <a:off x="8038876" y="2521300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5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39"/>
              <p:cNvSpPr/>
              <p:nvPr/>
            </p:nvSpPr>
            <p:spPr>
              <a:xfrm>
                <a:off x="8086694" y="2528144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39"/>
              <p:cNvSpPr/>
              <p:nvPr/>
            </p:nvSpPr>
            <p:spPr>
              <a:xfrm>
                <a:off x="8038876" y="2602409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39"/>
              <p:cNvSpPr/>
              <p:nvPr/>
            </p:nvSpPr>
            <p:spPr>
              <a:xfrm>
                <a:off x="8086694" y="2609296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39"/>
              <p:cNvSpPr/>
              <p:nvPr/>
            </p:nvSpPr>
            <p:spPr>
              <a:xfrm>
                <a:off x="8038876" y="2683561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39"/>
              <p:cNvSpPr/>
              <p:nvPr/>
            </p:nvSpPr>
            <p:spPr>
              <a:xfrm>
                <a:off x="8140427" y="2497105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39"/>
              <p:cNvSpPr/>
              <p:nvPr/>
            </p:nvSpPr>
            <p:spPr>
              <a:xfrm>
                <a:off x="8092654" y="2571413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39"/>
              <p:cNvSpPr/>
              <p:nvPr/>
            </p:nvSpPr>
            <p:spPr>
              <a:xfrm>
                <a:off x="8140427" y="2415953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4"/>
                    </a:lnTo>
                    <a:lnTo>
                      <a:pt x="74" y="1726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39"/>
              <p:cNvSpPr/>
              <p:nvPr/>
            </p:nvSpPr>
            <p:spPr>
              <a:xfrm>
                <a:off x="8092654" y="2490261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1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39"/>
              <p:cNvSpPr/>
              <p:nvPr/>
            </p:nvSpPr>
            <p:spPr>
              <a:xfrm>
                <a:off x="8140427" y="2334889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39"/>
              <p:cNvSpPr/>
              <p:nvPr/>
            </p:nvSpPr>
            <p:spPr>
              <a:xfrm>
                <a:off x="8092654" y="2409109"/>
                <a:ext cx="51084" cy="29538"/>
              </a:xfrm>
              <a:custGeom>
                <a:rect b="b" l="l" r="r" t="t"/>
                <a:pathLst>
                  <a:path extrusionOk="0" h="669" w="1157">
                    <a:moveTo>
                      <a:pt x="1083" y="1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39"/>
              <p:cNvSpPr/>
              <p:nvPr/>
            </p:nvSpPr>
            <p:spPr>
              <a:xfrm>
                <a:off x="8032960" y="2324557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1"/>
                    </a:moveTo>
                    <a:lnTo>
                      <a:pt x="1" y="1484"/>
                    </a:lnTo>
                    <a:lnTo>
                      <a:pt x="73" y="1526"/>
                    </a:lnTo>
                    <a:lnTo>
                      <a:pt x="2641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39"/>
              <p:cNvSpPr/>
              <p:nvPr/>
            </p:nvSpPr>
            <p:spPr>
              <a:xfrm>
                <a:off x="8032960" y="2390035"/>
                <a:ext cx="3267" cy="333307"/>
              </a:xfrm>
              <a:custGeom>
                <a:rect b="b" l="l" r="r" t="t"/>
                <a:pathLst>
                  <a:path extrusionOk="0" h="7549" w="74">
                    <a:moveTo>
                      <a:pt x="1" y="1"/>
                    </a:moveTo>
                    <a:lnTo>
                      <a:pt x="1" y="7507"/>
                    </a:lnTo>
                    <a:lnTo>
                      <a:pt x="73" y="7549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39"/>
              <p:cNvSpPr/>
              <p:nvPr/>
            </p:nvSpPr>
            <p:spPr>
              <a:xfrm>
                <a:off x="8036183" y="2326411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5" y="234"/>
                    </a:moveTo>
                    <a:lnTo>
                      <a:pt x="2435" y="1916"/>
                    </a:lnTo>
                    <a:lnTo>
                      <a:pt x="1353" y="2541"/>
                    </a:lnTo>
                    <a:lnTo>
                      <a:pt x="1353" y="858"/>
                    </a:lnTo>
                    <a:lnTo>
                      <a:pt x="2435" y="234"/>
                    </a:lnTo>
                    <a:close/>
                    <a:moveTo>
                      <a:pt x="1218" y="937"/>
                    </a:moveTo>
                    <a:lnTo>
                      <a:pt x="1218" y="2619"/>
                    </a:lnTo>
                    <a:lnTo>
                      <a:pt x="134" y="3245"/>
                    </a:lnTo>
                    <a:lnTo>
                      <a:pt x="134" y="1562"/>
                    </a:lnTo>
                    <a:lnTo>
                      <a:pt x="1218" y="937"/>
                    </a:lnTo>
                    <a:close/>
                    <a:moveTo>
                      <a:pt x="2435" y="2071"/>
                    </a:moveTo>
                    <a:lnTo>
                      <a:pt x="2435" y="3754"/>
                    </a:lnTo>
                    <a:lnTo>
                      <a:pt x="1353" y="4379"/>
                    </a:lnTo>
                    <a:lnTo>
                      <a:pt x="1353" y="2696"/>
                    </a:lnTo>
                    <a:lnTo>
                      <a:pt x="2435" y="2071"/>
                    </a:lnTo>
                    <a:close/>
                    <a:moveTo>
                      <a:pt x="1218" y="2774"/>
                    </a:moveTo>
                    <a:lnTo>
                      <a:pt x="1218" y="4456"/>
                    </a:lnTo>
                    <a:lnTo>
                      <a:pt x="134" y="5082"/>
                    </a:lnTo>
                    <a:lnTo>
                      <a:pt x="134" y="3399"/>
                    </a:lnTo>
                    <a:lnTo>
                      <a:pt x="1218" y="2774"/>
                    </a:lnTo>
                    <a:close/>
                    <a:moveTo>
                      <a:pt x="2435" y="3909"/>
                    </a:moveTo>
                    <a:lnTo>
                      <a:pt x="2435" y="5591"/>
                    </a:lnTo>
                    <a:lnTo>
                      <a:pt x="1353" y="6217"/>
                    </a:lnTo>
                    <a:lnTo>
                      <a:pt x="1353" y="4534"/>
                    </a:lnTo>
                    <a:lnTo>
                      <a:pt x="2435" y="3909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4" y="6919"/>
                    </a:lnTo>
                    <a:lnTo>
                      <a:pt x="134" y="5237"/>
                    </a:lnTo>
                    <a:lnTo>
                      <a:pt x="1218" y="4611"/>
                    </a:lnTo>
                    <a:close/>
                    <a:moveTo>
                      <a:pt x="2435" y="5747"/>
                    </a:moveTo>
                    <a:lnTo>
                      <a:pt x="2435" y="7428"/>
                    </a:lnTo>
                    <a:lnTo>
                      <a:pt x="2435" y="7429"/>
                    </a:lnTo>
                    <a:lnTo>
                      <a:pt x="1353" y="8054"/>
                    </a:lnTo>
                    <a:lnTo>
                      <a:pt x="1353" y="6372"/>
                    </a:lnTo>
                    <a:lnTo>
                      <a:pt x="2435" y="5747"/>
                    </a:lnTo>
                    <a:close/>
                    <a:moveTo>
                      <a:pt x="1218" y="6449"/>
                    </a:moveTo>
                    <a:lnTo>
                      <a:pt x="1218" y="8132"/>
                    </a:lnTo>
                    <a:lnTo>
                      <a:pt x="134" y="8757"/>
                    </a:lnTo>
                    <a:lnTo>
                      <a:pt x="134" y="7075"/>
                    </a:lnTo>
                    <a:lnTo>
                      <a:pt x="1218" y="6449"/>
                    </a:lnTo>
                    <a:close/>
                    <a:moveTo>
                      <a:pt x="2568" y="1"/>
                    </a:moveTo>
                    <a:lnTo>
                      <a:pt x="0" y="1484"/>
                    </a:lnTo>
                    <a:lnTo>
                      <a:pt x="0" y="8990"/>
                    </a:lnTo>
                    <a:lnTo>
                      <a:pt x="2568" y="7506"/>
                    </a:lnTo>
                    <a:lnTo>
                      <a:pt x="2568" y="1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39"/>
              <p:cNvSpPr/>
              <p:nvPr/>
            </p:nvSpPr>
            <p:spPr>
              <a:xfrm>
                <a:off x="8005100" y="2285658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1"/>
                    </a:lnTo>
                    <a:lnTo>
                      <a:pt x="145" y="2103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39"/>
              <p:cNvSpPr/>
              <p:nvPr/>
            </p:nvSpPr>
            <p:spPr>
              <a:xfrm>
                <a:off x="8005100" y="2374847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39"/>
              <p:cNvSpPr/>
              <p:nvPr/>
            </p:nvSpPr>
            <p:spPr>
              <a:xfrm>
                <a:off x="8011502" y="2289367"/>
                <a:ext cx="154445" cy="115326"/>
              </a:xfrm>
              <a:custGeom>
                <a:rect b="b" l="l" r="r" t="t"/>
                <a:pathLst>
                  <a:path extrusionOk="0" h="2612" w="3498">
                    <a:moveTo>
                      <a:pt x="3497" y="1"/>
                    </a:moveTo>
                    <a:lnTo>
                      <a:pt x="0" y="2019"/>
                    </a:lnTo>
                    <a:lnTo>
                      <a:pt x="0" y="2611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39"/>
              <p:cNvSpPr/>
              <p:nvPr/>
            </p:nvSpPr>
            <p:spPr>
              <a:xfrm>
                <a:off x="8005100" y="2655701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39"/>
              <p:cNvSpPr/>
              <p:nvPr/>
            </p:nvSpPr>
            <p:spPr>
              <a:xfrm>
                <a:off x="8005100" y="2744844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39"/>
              <p:cNvSpPr/>
              <p:nvPr/>
            </p:nvSpPr>
            <p:spPr>
              <a:xfrm>
                <a:off x="8011502" y="2659409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1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39"/>
              <p:cNvSpPr/>
              <p:nvPr/>
            </p:nvSpPr>
            <p:spPr>
              <a:xfrm>
                <a:off x="7180154" y="267106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39"/>
              <p:cNvSpPr/>
              <p:nvPr/>
            </p:nvSpPr>
            <p:spPr>
              <a:xfrm>
                <a:off x="7126421" y="2702061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39"/>
              <p:cNvSpPr/>
              <p:nvPr/>
            </p:nvSpPr>
            <p:spPr>
              <a:xfrm>
                <a:off x="7180154" y="2752218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5"/>
                    </a:lnTo>
                    <a:lnTo>
                      <a:pt x="1" y="2308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39"/>
              <p:cNvSpPr/>
              <p:nvPr/>
            </p:nvSpPr>
            <p:spPr>
              <a:xfrm>
                <a:off x="7180154" y="283332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7"/>
                    </a:lnTo>
                    <a:lnTo>
                      <a:pt x="1" y="2308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39"/>
              <p:cNvSpPr/>
              <p:nvPr/>
            </p:nvSpPr>
            <p:spPr>
              <a:xfrm>
                <a:off x="7126421" y="286436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0" y="625"/>
                    </a:lnTo>
                    <a:lnTo>
                      <a:pt x="0" y="2309"/>
                    </a:lnTo>
                    <a:lnTo>
                      <a:pt x="1083" y="1682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39"/>
              <p:cNvSpPr/>
              <p:nvPr/>
            </p:nvSpPr>
            <p:spPr>
              <a:xfrm>
                <a:off x="7180154" y="2914434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39"/>
              <p:cNvSpPr/>
              <p:nvPr/>
            </p:nvSpPr>
            <p:spPr>
              <a:xfrm>
                <a:off x="7126421" y="2783213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39"/>
              <p:cNvSpPr/>
              <p:nvPr/>
            </p:nvSpPr>
            <p:spPr>
              <a:xfrm>
                <a:off x="7126421" y="2945473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39"/>
              <p:cNvSpPr/>
              <p:nvPr/>
            </p:nvSpPr>
            <p:spPr>
              <a:xfrm>
                <a:off x="7227972" y="2914434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39"/>
              <p:cNvSpPr/>
              <p:nvPr/>
            </p:nvSpPr>
            <p:spPr>
              <a:xfrm>
                <a:off x="7180154" y="2988743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39"/>
              <p:cNvSpPr/>
              <p:nvPr/>
            </p:nvSpPr>
            <p:spPr>
              <a:xfrm>
                <a:off x="7174238" y="2702061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39"/>
              <p:cNvSpPr/>
              <p:nvPr/>
            </p:nvSpPr>
            <p:spPr>
              <a:xfrm>
                <a:off x="7126421" y="2776369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39"/>
              <p:cNvSpPr/>
              <p:nvPr/>
            </p:nvSpPr>
            <p:spPr>
              <a:xfrm>
                <a:off x="7174238" y="2783213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39"/>
              <p:cNvSpPr/>
              <p:nvPr/>
            </p:nvSpPr>
            <p:spPr>
              <a:xfrm>
                <a:off x="7126421" y="2857522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39"/>
              <p:cNvSpPr/>
              <p:nvPr/>
            </p:nvSpPr>
            <p:spPr>
              <a:xfrm>
                <a:off x="7174238" y="2864365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1"/>
                    </a:moveTo>
                    <a:lnTo>
                      <a:pt x="0" y="1682"/>
                    </a:lnTo>
                    <a:lnTo>
                      <a:pt x="73" y="1724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39"/>
              <p:cNvSpPr/>
              <p:nvPr/>
            </p:nvSpPr>
            <p:spPr>
              <a:xfrm>
                <a:off x="7126421" y="2938630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0"/>
                    </a:moveTo>
                    <a:lnTo>
                      <a:pt x="0" y="627"/>
                    </a:lnTo>
                    <a:lnTo>
                      <a:pt x="73" y="669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9"/>
              <p:cNvSpPr/>
              <p:nvPr/>
            </p:nvSpPr>
            <p:spPr>
              <a:xfrm>
                <a:off x="7174238" y="2945473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39"/>
              <p:cNvSpPr/>
              <p:nvPr/>
            </p:nvSpPr>
            <p:spPr>
              <a:xfrm>
                <a:off x="7126421" y="3019782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39"/>
              <p:cNvSpPr/>
              <p:nvPr/>
            </p:nvSpPr>
            <p:spPr>
              <a:xfrm>
                <a:off x="7227972" y="2833326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9"/>
              <p:cNvSpPr/>
              <p:nvPr/>
            </p:nvSpPr>
            <p:spPr>
              <a:xfrm>
                <a:off x="7180154" y="2907591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9"/>
              <p:cNvSpPr/>
              <p:nvPr/>
            </p:nvSpPr>
            <p:spPr>
              <a:xfrm>
                <a:off x="7227972" y="2752218"/>
                <a:ext cx="3223" cy="76119"/>
              </a:xfrm>
              <a:custGeom>
                <a:rect b="b" l="l" r="r" t="t"/>
                <a:pathLst>
                  <a:path extrusionOk="0" h="1724" w="73">
                    <a:moveTo>
                      <a:pt x="0" y="0"/>
                    </a:moveTo>
                    <a:lnTo>
                      <a:pt x="0" y="1682"/>
                    </a:lnTo>
                    <a:lnTo>
                      <a:pt x="73" y="1724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39"/>
              <p:cNvSpPr/>
              <p:nvPr/>
            </p:nvSpPr>
            <p:spPr>
              <a:xfrm>
                <a:off x="7180154" y="2826438"/>
                <a:ext cx="51040" cy="29582"/>
              </a:xfrm>
              <a:custGeom>
                <a:rect b="b" l="l" r="r" t="t"/>
                <a:pathLst>
                  <a:path extrusionOk="0" h="670" w="1156">
                    <a:moveTo>
                      <a:pt x="1083" y="1"/>
                    </a:moveTo>
                    <a:lnTo>
                      <a:pt x="1" y="627"/>
                    </a:lnTo>
                    <a:lnTo>
                      <a:pt x="73" y="669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39"/>
              <p:cNvSpPr/>
              <p:nvPr/>
            </p:nvSpPr>
            <p:spPr>
              <a:xfrm>
                <a:off x="7227972" y="2671066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>
                <a:off x="7180154" y="2745374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>
                <a:off x="7120504" y="2660822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0"/>
                    </a:moveTo>
                    <a:lnTo>
                      <a:pt x="0" y="1483"/>
                    </a:lnTo>
                    <a:lnTo>
                      <a:pt x="73" y="1525"/>
                    </a:lnTo>
                    <a:lnTo>
                      <a:pt x="2641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39"/>
              <p:cNvSpPr/>
              <p:nvPr/>
            </p:nvSpPr>
            <p:spPr>
              <a:xfrm>
                <a:off x="7120504" y="2726300"/>
                <a:ext cx="3223" cy="333307"/>
              </a:xfrm>
              <a:custGeom>
                <a:rect b="b" l="l" r="r" t="t"/>
                <a:pathLst>
                  <a:path extrusionOk="0" h="7549" w="73">
                    <a:moveTo>
                      <a:pt x="0" y="0"/>
                    </a:moveTo>
                    <a:lnTo>
                      <a:pt x="0" y="7506"/>
                    </a:lnTo>
                    <a:lnTo>
                      <a:pt x="73" y="7548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39"/>
              <p:cNvSpPr/>
              <p:nvPr/>
            </p:nvSpPr>
            <p:spPr>
              <a:xfrm>
                <a:off x="7123683" y="2662677"/>
                <a:ext cx="113472" cy="396843"/>
              </a:xfrm>
              <a:custGeom>
                <a:rect b="b" l="l" r="r" t="t"/>
                <a:pathLst>
                  <a:path extrusionOk="0" h="8988" w="2570">
                    <a:moveTo>
                      <a:pt x="2435" y="232"/>
                    </a:moveTo>
                    <a:lnTo>
                      <a:pt x="2435" y="1915"/>
                    </a:lnTo>
                    <a:lnTo>
                      <a:pt x="1352" y="2539"/>
                    </a:lnTo>
                    <a:lnTo>
                      <a:pt x="1352" y="858"/>
                    </a:lnTo>
                    <a:lnTo>
                      <a:pt x="2435" y="232"/>
                    </a:lnTo>
                    <a:close/>
                    <a:moveTo>
                      <a:pt x="1218" y="935"/>
                    </a:moveTo>
                    <a:lnTo>
                      <a:pt x="1218" y="2618"/>
                    </a:lnTo>
                    <a:lnTo>
                      <a:pt x="135" y="3243"/>
                    </a:lnTo>
                    <a:lnTo>
                      <a:pt x="135" y="1560"/>
                    </a:lnTo>
                    <a:lnTo>
                      <a:pt x="1218" y="935"/>
                    </a:lnTo>
                    <a:close/>
                    <a:moveTo>
                      <a:pt x="2435" y="2070"/>
                    </a:moveTo>
                    <a:lnTo>
                      <a:pt x="2435" y="3752"/>
                    </a:lnTo>
                    <a:lnTo>
                      <a:pt x="1352" y="4378"/>
                    </a:lnTo>
                    <a:lnTo>
                      <a:pt x="1352" y="2695"/>
                    </a:lnTo>
                    <a:lnTo>
                      <a:pt x="2435" y="2070"/>
                    </a:lnTo>
                    <a:close/>
                    <a:moveTo>
                      <a:pt x="1218" y="2773"/>
                    </a:moveTo>
                    <a:lnTo>
                      <a:pt x="1218" y="4455"/>
                    </a:lnTo>
                    <a:lnTo>
                      <a:pt x="135" y="5080"/>
                    </a:lnTo>
                    <a:lnTo>
                      <a:pt x="135" y="3398"/>
                    </a:lnTo>
                    <a:lnTo>
                      <a:pt x="1218" y="2773"/>
                    </a:lnTo>
                    <a:close/>
                    <a:moveTo>
                      <a:pt x="2435" y="3907"/>
                    </a:moveTo>
                    <a:lnTo>
                      <a:pt x="2435" y="5590"/>
                    </a:lnTo>
                    <a:lnTo>
                      <a:pt x="1352" y="6215"/>
                    </a:lnTo>
                    <a:lnTo>
                      <a:pt x="1352" y="4533"/>
                    </a:lnTo>
                    <a:lnTo>
                      <a:pt x="2435" y="3907"/>
                    </a:lnTo>
                    <a:close/>
                    <a:moveTo>
                      <a:pt x="1218" y="4611"/>
                    </a:moveTo>
                    <a:lnTo>
                      <a:pt x="1218" y="6292"/>
                    </a:lnTo>
                    <a:lnTo>
                      <a:pt x="135" y="6919"/>
                    </a:lnTo>
                    <a:lnTo>
                      <a:pt x="135" y="5235"/>
                    </a:lnTo>
                    <a:lnTo>
                      <a:pt x="1218" y="4611"/>
                    </a:lnTo>
                    <a:close/>
                    <a:moveTo>
                      <a:pt x="2435" y="5745"/>
                    </a:moveTo>
                    <a:lnTo>
                      <a:pt x="2435" y="7428"/>
                    </a:lnTo>
                    <a:lnTo>
                      <a:pt x="1352" y="8053"/>
                    </a:lnTo>
                    <a:lnTo>
                      <a:pt x="1352" y="6370"/>
                    </a:lnTo>
                    <a:lnTo>
                      <a:pt x="2435" y="5745"/>
                    </a:lnTo>
                    <a:close/>
                    <a:moveTo>
                      <a:pt x="1218" y="6447"/>
                    </a:moveTo>
                    <a:lnTo>
                      <a:pt x="1218" y="8130"/>
                    </a:lnTo>
                    <a:lnTo>
                      <a:pt x="135" y="8756"/>
                    </a:lnTo>
                    <a:lnTo>
                      <a:pt x="135" y="7073"/>
                    </a:lnTo>
                    <a:lnTo>
                      <a:pt x="1218" y="6447"/>
                    </a:lnTo>
                    <a:close/>
                    <a:moveTo>
                      <a:pt x="2569" y="0"/>
                    </a:moveTo>
                    <a:lnTo>
                      <a:pt x="1" y="1483"/>
                    </a:lnTo>
                    <a:lnTo>
                      <a:pt x="1" y="8988"/>
                    </a:lnTo>
                    <a:lnTo>
                      <a:pt x="2569" y="7505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>
                <a:off x="7092556" y="2621924"/>
                <a:ext cx="160892" cy="92853"/>
              </a:xfrm>
              <a:custGeom>
                <a:rect b="b" l="l" r="r" t="t"/>
                <a:pathLst>
                  <a:path extrusionOk="0" h="2103" w="3644">
                    <a:moveTo>
                      <a:pt x="3498" y="0"/>
                    </a:moveTo>
                    <a:lnTo>
                      <a:pt x="1" y="2019"/>
                    </a:lnTo>
                    <a:lnTo>
                      <a:pt x="145" y="2103"/>
                    </a:lnTo>
                    <a:lnTo>
                      <a:pt x="3644" y="83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9"/>
              <p:cNvSpPr/>
              <p:nvPr/>
            </p:nvSpPr>
            <p:spPr>
              <a:xfrm>
                <a:off x="7092556" y="2711024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1" y="1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39"/>
              <p:cNvSpPr/>
              <p:nvPr/>
            </p:nvSpPr>
            <p:spPr>
              <a:xfrm>
                <a:off x="7098958" y="2625544"/>
                <a:ext cx="154490" cy="115326"/>
              </a:xfrm>
              <a:custGeom>
                <a:rect b="b" l="l" r="r" t="t"/>
                <a:pathLst>
                  <a:path extrusionOk="0" h="2612" w="3499">
                    <a:moveTo>
                      <a:pt x="3499" y="1"/>
                    </a:moveTo>
                    <a:lnTo>
                      <a:pt x="0" y="2021"/>
                    </a:lnTo>
                    <a:lnTo>
                      <a:pt x="0" y="2611"/>
                    </a:lnTo>
                    <a:lnTo>
                      <a:pt x="3499" y="593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39"/>
              <p:cNvSpPr/>
              <p:nvPr/>
            </p:nvSpPr>
            <p:spPr>
              <a:xfrm>
                <a:off x="7092556" y="2991878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8" y="1"/>
                    </a:moveTo>
                    <a:lnTo>
                      <a:pt x="1" y="2021"/>
                    </a:lnTo>
                    <a:lnTo>
                      <a:pt x="145" y="2104"/>
                    </a:lnTo>
                    <a:lnTo>
                      <a:pt x="3644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39"/>
              <p:cNvSpPr/>
              <p:nvPr/>
            </p:nvSpPr>
            <p:spPr>
              <a:xfrm>
                <a:off x="7092556" y="3081066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1" y="1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9"/>
              <p:cNvSpPr/>
              <p:nvPr/>
            </p:nvSpPr>
            <p:spPr>
              <a:xfrm>
                <a:off x="7098958" y="2995587"/>
                <a:ext cx="154490" cy="115326"/>
              </a:xfrm>
              <a:custGeom>
                <a:rect b="b" l="l" r="r" t="t"/>
                <a:pathLst>
                  <a:path extrusionOk="0" h="2612" w="3499">
                    <a:moveTo>
                      <a:pt x="3499" y="1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9" y="591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39"/>
              <p:cNvSpPr/>
              <p:nvPr/>
            </p:nvSpPr>
            <p:spPr>
              <a:xfrm>
                <a:off x="7032199" y="2756545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0"/>
                    </a:moveTo>
                    <a:lnTo>
                      <a:pt x="0" y="625"/>
                    </a:lnTo>
                    <a:lnTo>
                      <a:pt x="0" y="2307"/>
                    </a:lnTo>
                    <a:lnTo>
                      <a:pt x="1082" y="168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39"/>
              <p:cNvSpPr/>
              <p:nvPr/>
            </p:nvSpPr>
            <p:spPr>
              <a:xfrm>
                <a:off x="6978378" y="2787496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1"/>
                    </a:moveTo>
                    <a:lnTo>
                      <a:pt x="1" y="627"/>
                    </a:lnTo>
                    <a:lnTo>
                      <a:pt x="1" y="2309"/>
                    </a:lnTo>
                    <a:lnTo>
                      <a:pt x="1085" y="1685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>
                <a:off x="7032199" y="2837653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9"/>
              <p:cNvSpPr/>
              <p:nvPr/>
            </p:nvSpPr>
            <p:spPr>
              <a:xfrm>
                <a:off x="7032199" y="2918717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1"/>
                    </a:moveTo>
                    <a:lnTo>
                      <a:pt x="0" y="627"/>
                    </a:lnTo>
                    <a:lnTo>
                      <a:pt x="0" y="2309"/>
                    </a:lnTo>
                    <a:lnTo>
                      <a:pt x="1082" y="1685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39"/>
              <p:cNvSpPr/>
              <p:nvPr/>
            </p:nvSpPr>
            <p:spPr>
              <a:xfrm>
                <a:off x="6978378" y="2949800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3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39"/>
              <p:cNvSpPr/>
              <p:nvPr/>
            </p:nvSpPr>
            <p:spPr>
              <a:xfrm>
                <a:off x="7032199" y="2999913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1"/>
                    </a:moveTo>
                    <a:lnTo>
                      <a:pt x="0" y="625"/>
                    </a:lnTo>
                    <a:lnTo>
                      <a:pt x="0" y="2308"/>
                    </a:lnTo>
                    <a:lnTo>
                      <a:pt x="1082" y="1682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39"/>
              <p:cNvSpPr/>
              <p:nvPr/>
            </p:nvSpPr>
            <p:spPr>
              <a:xfrm>
                <a:off x="6978378" y="2868648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9"/>
              <p:cNvSpPr/>
              <p:nvPr/>
            </p:nvSpPr>
            <p:spPr>
              <a:xfrm>
                <a:off x="6978378" y="3030909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7"/>
                    </a:lnTo>
                    <a:lnTo>
                      <a:pt x="1" y="2308"/>
                    </a:lnTo>
                    <a:lnTo>
                      <a:pt x="1085" y="1684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39"/>
              <p:cNvSpPr/>
              <p:nvPr/>
            </p:nvSpPr>
            <p:spPr>
              <a:xfrm>
                <a:off x="7079928" y="299991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39"/>
              <p:cNvSpPr/>
              <p:nvPr/>
            </p:nvSpPr>
            <p:spPr>
              <a:xfrm>
                <a:off x="7032199" y="3074178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9"/>
              <p:cNvSpPr/>
              <p:nvPr/>
            </p:nvSpPr>
            <p:spPr>
              <a:xfrm>
                <a:off x="7026239" y="2787496"/>
                <a:ext cx="3267" cy="76251"/>
              </a:xfrm>
              <a:custGeom>
                <a:rect b="b" l="l" r="r" t="t"/>
                <a:pathLst>
                  <a:path extrusionOk="0" h="1727" w="74">
                    <a:moveTo>
                      <a:pt x="1" y="1"/>
                    </a:moveTo>
                    <a:lnTo>
                      <a:pt x="1" y="1685"/>
                    </a:lnTo>
                    <a:lnTo>
                      <a:pt x="73" y="1727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9"/>
              <p:cNvSpPr/>
              <p:nvPr/>
            </p:nvSpPr>
            <p:spPr>
              <a:xfrm>
                <a:off x="6978378" y="2861849"/>
                <a:ext cx="51129" cy="29450"/>
              </a:xfrm>
              <a:custGeom>
                <a:rect b="b" l="l" r="r" t="t"/>
                <a:pathLst>
                  <a:path extrusionOk="0" h="667" w="1158">
                    <a:moveTo>
                      <a:pt x="1085" y="1"/>
                    </a:moveTo>
                    <a:lnTo>
                      <a:pt x="1" y="625"/>
                    </a:lnTo>
                    <a:lnTo>
                      <a:pt x="74" y="667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39"/>
              <p:cNvSpPr/>
              <p:nvPr/>
            </p:nvSpPr>
            <p:spPr>
              <a:xfrm>
                <a:off x="7026239" y="2868648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39"/>
              <p:cNvSpPr/>
              <p:nvPr/>
            </p:nvSpPr>
            <p:spPr>
              <a:xfrm>
                <a:off x="6978378" y="2942957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5" y="0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39"/>
              <p:cNvSpPr/>
              <p:nvPr/>
            </p:nvSpPr>
            <p:spPr>
              <a:xfrm>
                <a:off x="7026239" y="2949800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0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39"/>
              <p:cNvSpPr/>
              <p:nvPr/>
            </p:nvSpPr>
            <p:spPr>
              <a:xfrm>
                <a:off x="6978378" y="3024109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5" y="0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39"/>
              <p:cNvSpPr/>
              <p:nvPr/>
            </p:nvSpPr>
            <p:spPr>
              <a:xfrm>
                <a:off x="7026239" y="3030909"/>
                <a:ext cx="3267" cy="76251"/>
              </a:xfrm>
              <a:custGeom>
                <a:rect b="b" l="l" r="r" t="t"/>
                <a:pathLst>
                  <a:path extrusionOk="0" h="1727" w="74">
                    <a:moveTo>
                      <a:pt x="1" y="0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39"/>
              <p:cNvSpPr/>
              <p:nvPr/>
            </p:nvSpPr>
            <p:spPr>
              <a:xfrm>
                <a:off x="6978378" y="3105261"/>
                <a:ext cx="51129" cy="29450"/>
              </a:xfrm>
              <a:custGeom>
                <a:rect b="b" l="l" r="r" t="t"/>
                <a:pathLst>
                  <a:path extrusionOk="0" h="667" w="1158">
                    <a:moveTo>
                      <a:pt x="1085" y="0"/>
                    </a:moveTo>
                    <a:lnTo>
                      <a:pt x="1" y="624"/>
                    </a:lnTo>
                    <a:lnTo>
                      <a:pt x="74" y="666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39"/>
              <p:cNvSpPr/>
              <p:nvPr/>
            </p:nvSpPr>
            <p:spPr>
              <a:xfrm>
                <a:off x="7079928" y="2918717"/>
                <a:ext cx="3311" cy="76251"/>
              </a:xfrm>
              <a:custGeom>
                <a:rect b="b" l="l" r="r" t="t"/>
                <a:pathLst>
                  <a:path extrusionOk="0" h="1727" w="75">
                    <a:moveTo>
                      <a:pt x="1" y="1"/>
                    </a:moveTo>
                    <a:lnTo>
                      <a:pt x="1" y="1685"/>
                    </a:lnTo>
                    <a:lnTo>
                      <a:pt x="74" y="1727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39"/>
              <p:cNvSpPr/>
              <p:nvPr/>
            </p:nvSpPr>
            <p:spPr>
              <a:xfrm>
                <a:off x="7032199" y="2993070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1"/>
                    </a:moveTo>
                    <a:lnTo>
                      <a:pt x="0" y="625"/>
                    </a:lnTo>
                    <a:lnTo>
                      <a:pt x="72" y="667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39"/>
              <p:cNvSpPr/>
              <p:nvPr/>
            </p:nvSpPr>
            <p:spPr>
              <a:xfrm>
                <a:off x="7079928" y="283765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39"/>
              <p:cNvSpPr/>
              <p:nvPr/>
            </p:nvSpPr>
            <p:spPr>
              <a:xfrm>
                <a:off x="7032199" y="2911918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39"/>
              <p:cNvSpPr/>
              <p:nvPr/>
            </p:nvSpPr>
            <p:spPr>
              <a:xfrm>
                <a:off x="7079928" y="2756545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39"/>
              <p:cNvSpPr/>
              <p:nvPr/>
            </p:nvSpPr>
            <p:spPr>
              <a:xfrm>
                <a:off x="7032199" y="2830765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9"/>
              <p:cNvSpPr/>
              <p:nvPr/>
            </p:nvSpPr>
            <p:spPr>
              <a:xfrm>
                <a:off x="6972461" y="2746213"/>
                <a:ext cx="116695" cy="67421"/>
              </a:xfrm>
              <a:custGeom>
                <a:rect b="b" l="l" r="r" t="t"/>
                <a:pathLst>
                  <a:path extrusionOk="0" h="1527" w="2643">
                    <a:moveTo>
                      <a:pt x="2569" y="1"/>
                    </a:moveTo>
                    <a:lnTo>
                      <a:pt x="1" y="1484"/>
                    </a:lnTo>
                    <a:lnTo>
                      <a:pt x="74" y="1526"/>
                    </a:lnTo>
                    <a:lnTo>
                      <a:pt x="2643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39"/>
              <p:cNvSpPr/>
              <p:nvPr/>
            </p:nvSpPr>
            <p:spPr>
              <a:xfrm>
                <a:off x="6972461" y="2811736"/>
                <a:ext cx="3311" cy="333263"/>
              </a:xfrm>
              <a:custGeom>
                <a:rect b="b" l="l" r="r" t="t"/>
                <a:pathLst>
                  <a:path extrusionOk="0" h="7548" w="75">
                    <a:moveTo>
                      <a:pt x="1" y="0"/>
                    </a:moveTo>
                    <a:lnTo>
                      <a:pt x="1" y="7506"/>
                    </a:lnTo>
                    <a:lnTo>
                      <a:pt x="74" y="7548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39"/>
              <p:cNvSpPr/>
              <p:nvPr/>
            </p:nvSpPr>
            <p:spPr>
              <a:xfrm>
                <a:off x="6975728" y="2748068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4" y="234"/>
                    </a:moveTo>
                    <a:lnTo>
                      <a:pt x="2434" y="1916"/>
                    </a:lnTo>
                    <a:lnTo>
                      <a:pt x="1351" y="2541"/>
                    </a:lnTo>
                    <a:lnTo>
                      <a:pt x="1351" y="859"/>
                    </a:lnTo>
                    <a:lnTo>
                      <a:pt x="2434" y="234"/>
                    </a:lnTo>
                    <a:close/>
                    <a:moveTo>
                      <a:pt x="1217" y="936"/>
                    </a:moveTo>
                    <a:lnTo>
                      <a:pt x="1217" y="2620"/>
                    </a:lnTo>
                    <a:lnTo>
                      <a:pt x="134" y="3244"/>
                    </a:lnTo>
                    <a:lnTo>
                      <a:pt x="134" y="1562"/>
                    </a:lnTo>
                    <a:lnTo>
                      <a:pt x="1217" y="936"/>
                    </a:lnTo>
                    <a:close/>
                    <a:moveTo>
                      <a:pt x="2434" y="2071"/>
                    </a:moveTo>
                    <a:lnTo>
                      <a:pt x="2434" y="3754"/>
                    </a:lnTo>
                    <a:lnTo>
                      <a:pt x="1351" y="4379"/>
                    </a:lnTo>
                    <a:lnTo>
                      <a:pt x="1351" y="2697"/>
                    </a:lnTo>
                    <a:lnTo>
                      <a:pt x="2434" y="2071"/>
                    </a:lnTo>
                    <a:close/>
                    <a:moveTo>
                      <a:pt x="1217" y="2775"/>
                    </a:moveTo>
                    <a:lnTo>
                      <a:pt x="1217" y="4456"/>
                    </a:lnTo>
                    <a:lnTo>
                      <a:pt x="134" y="5082"/>
                    </a:lnTo>
                    <a:lnTo>
                      <a:pt x="134" y="3399"/>
                    </a:lnTo>
                    <a:lnTo>
                      <a:pt x="1217" y="2775"/>
                    </a:lnTo>
                    <a:close/>
                    <a:moveTo>
                      <a:pt x="2434" y="3909"/>
                    </a:moveTo>
                    <a:lnTo>
                      <a:pt x="2434" y="5592"/>
                    </a:lnTo>
                    <a:lnTo>
                      <a:pt x="1351" y="6217"/>
                    </a:lnTo>
                    <a:lnTo>
                      <a:pt x="1351" y="4534"/>
                    </a:lnTo>
                    <a:lnTo>
                      <a:pt x="2434" y="3909"/>
                    </a:lnTo>
                    <a:close/>
                    <a:moveTo>
                      <a:pt x="1217" y="4611"/>
                    </a:moveTo>
                    <a:lnTo>
                      <a:pt x="1217" y="6294"/>
                    </a:lnTo>
                    <a:lnTo>
                      <a:pt x="134" y="6920"/>
                    </a:lnTo>
                    <a:lnTo>
                      <a:pt x="134" y="5237"/>
                    </a:lnTo>
                    <a:lnTo>
                      <a:pt x="1217" y="4611"/>
                    </a:lnTo>
                    <a:close/>
                    <a:moveTo>
                      <a:pt x="2434" y="5747"/>
                    </a:moveTo>
                    <a:lnTo>
                      <a:pt x="2434" y="7428"/>
                    </a:lnTo>
                    <a:lnTo>
                      <a:pt x="1351" y="8054"/>
                    </a:lnTo>
                    <a:lnTo>
                      <a:pt x="1351" y="6371"/>
                    </a:lnTo>
                    <a:lnTo>
                      <a:pt x="2434" y="5747"/>
                    </a:lnTo>
                    <a:close/>
                    <a:moveTo>
                      <a:pt x="1217" y="6449"/>
                    </a:moveTo>
                    <a:lnTo>
                      <a:pt x="1217" y="8132"/>
                    </a:lnTo>
                    <a:lnTo>
                      <a:pt x="134" y="8758"/>
                    </a:lnTo>
                    <a:lnTo>
                      <a:pt x="134" y="7075"/>
                    </a:lnTo>
                    <a:lnTo>
                      <a:pt x="1217" y="6449"/>
                    </a:lnTo>
                    <a:close/>
                    <a:moveTo>
                      <a:pt x="2569" y="1"/>
                    </a:moveTo>
                    <a:lnTo>
                      <a:pt x="0" y="1484"/>
                    </a:lnTo>
                    <a:lnTo>
                      <a:pt x="0" y="8990"/>
                    </a:lnTo>
                    <a:lnTo>
                      <a:pt x="2569" y="75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9"/>
              <p:cNvSpPr/>
              <p:nvPr/>
            </p:nvSpPr>
            <p:spPr>
              <a:xfrm>
                <a:off x="6944601" y="2707315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0"/>
                    </a:lnTo>
                    <a:lnTo>
                      <a:pt x="145" y="2104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9"/>
              <p:cNvSpPr/>
              <p:nvPr/>
            </p:nvSpPr>
            <p:spPr>
              <a:xfrm>
                <a:off x="6944601" y="2796459"/>
                <a:ext cx="6402" cy="29847"/>
              </a:xfrm>
              <a:custGeom>
                <a:rect b="b" l="l" r="r" t="t"/>
                <a:pathLst>
                  <a:path extrusionOk="0" h="676" w="145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39"/>
              <p:cNvSpPr/>
              <p:nvPr/>
            </p:nvSpPr>
            <p:spPr>
              <a:xfrm>
                <a:off x="6951003" y="2711024"/>
                <a:ext cx="154445" cy="115282"/>
              </a:xfrm>
              <a:custGeom>
                <a:rect b="b" l="l" r="r" t="t"/>
                <a:pathLst>
                  <a:path extrusionOk="0" h="2611" w="3498">
                    <a:moveTo>
                      <a:pt x="3497" y="1"/>
                    </a:moveTo>
                    <a:lnTo>
                      <a:pt x="0" y="2020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39"/>
              <p:cNvSpPr/>
              <p:nvPr/>
            </p:nvSpPr>
            <p:spPr>
              <a:xfrm>
                <a:off x="6944601" y="3077357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0"/>
                    </a:lnTo>
                    <a:lnTo>
                      <a:pt x="145" y="2104"/>
                    </a:lnTo>
                    <a:lnTo>
                      <a:pt x="3642" y="84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39"/>
              <p:cNvSpPr/>
              <p:nvPr/>
            </p:nvSpPr>
            <p:spPr>
              <a:xfrm>
                <a:off x="6944601" y="3166501"/>
                <a:ext cx="6402" cy="29847"/>
              </a:xfrm>
              <a:custGeom>
                <a:rect b="b" l="l" r="r" t="t"/>
                <a:pathLst>
                  <a:path extrusionOk="0" h="676" w="145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39"/>
              <p:cNvSpPr/>
              <p:nvPr/>
            </p:nvSpPr>
            <p:spPr>
              <a:xfrm>
                <a:off x="6951003" y="3081022"/>
                <a:ext cx="154445" cy="115326"/>
              </a:xfrm>
              <a:custGeom>
                <a:rect b="b" l="l" r="r" t="t"/>
                <a:pathLst>
                  <a:path extrusionOk="0" h="2612" w="3498">
                    <a:moveTo>
                      <a:pt x="3497" y="1"/>
                    </a:moveTo>
                    <a:lnTo>
                      <a:pt x="0" y="2021"/>
                    </a:lnTo>
                    <a:lnTo>
                      <a:pt x="0" y="2611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39"/>
              <p:cNvSpPr/>
              <p:nvPr/>
            </p:nvSpPr>
            <p:spPr>
              <a:xfrm>
                <a:off x="7180154" y="312486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39"/>
              <p:cNvSpPr/>
              <p:nvPr/>
            </p:nvSpPr>
            <p:spPr>
              <a:xfrm>
                <a:off x="7126421" y="315590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7"/>
                    </a:lnTo>
                    <a:lnTo>
                      <a:pt x="0" y="2308"/>
                    </a:lnTo>
                    <a:lnTo>
                      <a:pt x="1083" y="168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39"/>
              <p:cNvSpPr/>
              <p:nvPr/>
            </p:nvSpPr>
            <p:spPr>
              <a:xfrm>
                <a:off x="7180154" y="3206017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39"/>
              <p:cNvSpPr/>
              <p:nvPr/>
            </p:nvSpPr>
            <p:spPr>
              <a:xfrm>
                <a:off x="7180154" y="328712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7"/>
                    </a:lnTo>
                    <a:lnTo>
                      <a:pt x="1" y="2309"/>
                    </a:lnTo>
                    <a:lnTo>
                      <a:pt x="1083" y="168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39"/>
              <p:cNvSpPr/>
              <p:nvPr/>
            </p:nvSpPr>
            <p:spPr>
              <a:xfrm>
                <a:off x="7126421" y="3318209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39"/>
              <p:cNvSpPr/>
              <p:nvPr/>
            </p:nvSpPr>
            <p:spPr>
              <a:xfrm>
                <a:off x="7180154" y="3368278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39"/>
              <p:cNvSpPr/>
              <p:nvPr/>
            </p:nvSpPr>
            <p:spPr>
              <a:xfrm>
                <a:off x="7126421" y="3237057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39"/>
              <p:cNvSpPr/>
              <p:nvPr/>
            </p:nvSpPr>
            <p:spPr>
              <a:xfrm>
                <a:off x="7126421" y="3399273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0" y="628"/>
                    </a:lnTo>
                    <a:lnTo>
                      <a:pt x="0" y="2309"/>
                    </a:lnTo>
                    <a:lnTo>
                      <a:pt x="1083" y="1685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39"/>
              <p:cNvSpPr/>
              <p:nvPr/>
            </p:nvSpPr>
            <p:spPr>
              <a:xfrm>
                <a:off x="7227972" y="3368278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39"/>
              <p:cNvSpPr/>
              <p:nvPr/>
            </p:nvSpPr>
            <p:spPr>
              <a:xfrm>
                <a:off x="7180154" y="344258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39"/>
              <p:cNvSpPr/>
              <p:nvPr/>
            </p:nvSpPr>
            <p:spPr>
              <a:xfrm>
                <a:off x="7174238" y="3155904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0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39"/>
              <p:cNvSpPr/>
              <p:nvPr/>
            </p:nvSpPr>
            <p:spPr>
              <a:xfrm>
                <a:off x="7126421" y="3230257"/>
                <a:ext cx="51040" cy="29450"/>
              </a:xfrm>
              <a:custGeom>
                <a:rect b="b" l="l" r="r" t="t"/>
                <a:pathLst>
                  <a:path extrusionOk="0" h="667" w="1156">
                    <a:moveTo>
                      <a:pt x="1083" y="0"/>
                    </a:moveTo>
                    <a:lnTo>
                      <a:pt x="0" y="624"/>
                    </a:lnTo>
                    <a:lnTo>
                      <a:pt x="73" y="666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39"/>
              <p:cNvSpPr/>
              <p:nvPr/>
            </p:nvSpPr>
            <p:spPr>
              <a:xfrm>
                <a:off x="7174238" y="3237057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39"/>
              <p:cNvSpPr/>
              <p:nvPr/>
            </p:nvSpPr>
            <p:spPr>
              <a:xfrm>
                <a:off x="7126421" y="3311321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39"/>
              <p:cNvSpPr/>
              <p:nvPr/>
            </p:nvSpPr>
            <p:spPr>
              <a:xfrm>
                <a:off x="7174238" y="3318209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2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39"/>
              <p:cNvSpPr/>
              <p:nvPr/>
            </p:nvSpPr>
            <p:spPr>
              <a:xfrm>
                <a:off x="7126421" y="3392429"/>
                <a:ext cx="51040" cy="29582"/>
              </a:xfrm>
              <a:custGeom>
                <a:rect b="b" l="l" r="r" t="t"/>
                <a:pathLst>
                  <a:path extrusionOk="0" h="670" w="1156">
                    <a:moveTo>
                      <a:pt x="1083" y="1"/>
                    </a:moveTo>
                    <a:lnTo>
                      <a:pt x="0" y="627"/>
                    </a:lnTo>
                    <a:lnTo>
                      <a:pt x="73" y="669"/>
                    </a:lnTo>
                    <a:lnTo>
                      <a:pt x="1156" y="4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39"/>
              <p:cNvSpPr/>
              <p:nvPr/>
            </p:nvSpPr>
            <p:spPr>
              <a:xfrm>
                <a:off x="7174238" y="3399273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1"/>
                    </a:moveTo>
                    <a:lnTo>
                      <a:pt x="0" y="1685"/>
                    </a:lnTo>
                    <a:lnTo>
                      <a:pt x="73" y="1727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39"/>
              <p:cNvSpPr/>
              <p:nvPr/>
            </p:nvSpPr>
            <p:spPr>
              <a:xfrm>
                <a:off x="7126421" y="347362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1"/>
                    </a:moveTo>
                    <a:lnTo>
                      <a:pt x="0" y="625"/>
                    </a:lnTo>
                    <a:lnTo>
                      <a:pt x="73" y="667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39"/>
              <p:cNvSpPr/>
              <p:nvPr/>
            </p:nvSpPr>
            <p:spPr>
              <a:xfrm>
                <a:off x="7227972" y="3287125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0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39"/>
              <p:cNvSpPr/>
              <p:nvPr/>
            </p:nvSpPr>
            <p:spPr>
              <a:xfrm>
                <a:off x="7180154" y="3361478"/>
                <a:ext cx="51040" cy="29450"/>
              </a:xfrm>
              <a:custGeom>
                <a:rect b="b" l="l" r="r" t="t"/>
                <a:pathLst>
                  <a:path extrusionOk="0" h="667" w="1156">
                    <a:moveTo>
                      <a:pt x="1083" y="0"/>
                    </a:moveTo>
                    <a:lnTo>
                      <a:pt x="1" y="625"/>
                    </a:lnTo>
                    <a:lnTo>
                      <a:pt x="73" y="667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39"/>
              <p:cNvSpPr/>
              <p:nvPr/>
            </p:nvSpPr>
            <p:spPr>
              <a:xfrm>
                <a:off x="7227972" y="3206017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39"/>
              <p:cNvSpPr/>
              <p:nvPr/>
            </p:nvSpPr>
            <p:spPr>
              <a:xfrm>
                <a:off x="7180154" y="328032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39"/>
              <p:cNvSpPr/>
              <p:nvPr/>
            </p:nvSpPr>
            <p:spPr>
              <a:xfrm>
                <a:off x="7227972" y="3124865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39"/>
              <p:cNvSpPr/>
              <p:nvPr/>
            </p:nvSpPr>
            <p:spPr>
              <a:xfrm>
                <a:off x="7180154" y="3199174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39"/>
              <p:cNvSpPr/>
              <p:nvPr/>
            </p:nvSpPr>
            <p:spPr>
              <a:xfrm>
                <a:off x="7120504" y="3114622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1"/>
                    </a:moveTo>
                    <a:lnTo>
                      <a:pt x="0" y="1484"/>
                    </a:lnTo>
                    <a:lnTo>
                      <a:pt x="73" y="1526"/>
                    </a:lnTo>
                    <a:lnTo>
                      <a:pt x="2641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39"/>
              <p:cNvSpPr/>
              <p:nvPr/>
            </p:nvSpPr>
            <p:spPr>
              <a:xfrm>
                <a:off x="7120504" y="3180100"/>
                <a:ext cx="3223" cy="333307"/>
              </a:xfrm>
              <a:custGeom>
                <a:rect b="b" l="l" r="r" t="t"/>
                <a:pathLst>
                  <a:path extrusionOk="0" h="7549" w="73">
                    <a:moveTo>
                      <a:pt x="0" y="1"/>
                    </a:moveTo>
                    <a:lnTo>
                      <a:pt x="0" y="7506"/>
                    </a:lnTo>
                    <a:lnTo>
                      <a:pt x="73" y="7548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39"/>
              <p:cNvSpPr/>
              <p:nvPr/>
            </p:nvSpPr>
            <p:spPr>
              <a:xfrm>
                <a:off x="7123683" y="3116476"/>
                <a:ext cx="113472" cy="396931"/>
              </a:xfrm>
              <a:custGeom>
                <a:rect b="b" l="l" r="r" t="t"/>
                <a:pathLst>
                  <a:path extrusionOk="0" h="8990" w="2570">
                    <a:moveTo>
                      <a:pt x="2435" y="233"/>
                    </a:moveTo>
                    <a:lnTo>
                      <a:pt x="2435" y="1915"/>
                    </a:lnTo>
                    <a:lnTo>
                      <a:pt x="1352" y="2541"/>
                    </a:lnTo>
                    <a:lnTo>
                      <a:pt x="1352" y="858"/>
                    </a:lnTo>
                    <a:lnTo>
                      <a:pt x="2435" y="233"/>
                    </a:lnTo>
                    <a:close/>
                    <a:moveTo>
                      <a:pt x="1218" y="935"/>
                    </a:moveTo>
                    <a:lnTo>
                      <a:pt x="1218" y="2618"/>
                    </a:lnTo>
                    <a:lnTo>
                      <a:pt x="1218" y="2619"/>
                    </a:lnTo>
                    <a:lnTo>
                      <a:pt x="135" y="3243"/>
                    </a:lnTo>
                    <a:lnTo>
                      <a:pt x="135" y="1562"/>
                    </a:lnTo>
                    <a:lnTo>
                      <a:pt x="1218" y="935"/>
                    </a:lnTo>
                    <a:close/>
                    <a:moveTo>
                      <a:pt x="2435" y="2071"/>
                    </a:moveTo>
                    <a:lnTo>
                      <a:pt x="2435" y="3753"/>
                    </a:lnTo>
                    <a:lnTo>
                      <a:pt x="1352" y="4379"/>
                    </a:lnTo>
                    <a:lnTo>
                      <a:pt x="1352" y="2696"/>
                    </a:lnTo>
                    <a:lnTo>
                      <a:pt x="2435" y="2071"/>
                    </a:lnTo>
                    <a:close/>
                    <a:moveTo>
                      <a:pt x="1218" y="2773"/>
                    </a:moveTo>
                    <a:lnTo>
                      <a:pt x="1218" y="4456"/>
                    </a:lnTo>
                    <a:lnTo>
                      <a:pt x="135" y="5081"/>
                    </a:lnTo>
                    <a:lnTo>
                      <a:pt x="135" y="3399"/>
                    </a:lnTo>
                    <a:lnTo>
                      <a:pt x="1218" y="2773"/>
                    </a:lnTo>
                    <a:close/>
                    <a:moveTo>
                      <a:pt x="2435" y="3907"/>
                    </a:moveTo>
                    <a:lnTo>
                      <a:pt x="2435" y="5591"/>
                    </a:lnTo>
                    <a:lnTo>
                      <a:pt x="1352" y="6216"/>
                    </a:lnTo>
                    <a:lnTo>
                      <a:pt x="1352" y="4534"/>
                    </a:lnTo>
                    <a:lnTo>
                      <a:pt x="2435" y="3907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5" y="6919"/>
                    </a:lnTo>
                    <a:lnTo>
                      <a:pt x="135" y="5237"/>
                    </a:lnTo>
                    <a:lnTo>
                      <a:pt x="1218" y="4611"/>
                    </a:lnTo>
                    <a:close/>
                    <a:moveTo>
                      <a:pt x="2435" y="5747"/>
                    </a:moveTo>
                    <a:lnTo>
                      <a:pt x="2435" y="7428"/>
                    </a:lnTo>
                    <a:lnTo>
                      <a:pt x="1352" y="8054"/>
                    </a:lnTo>
                    <a:lnTo>
                      <a:pt x="1352" y="6371"/>
                    </a:lnTo>
                    <a:lnTo>
                      <a:pt x="2435" y="5747"/>
                    </a:lnTo>
                    <a:close/>
                    <a:moveTo>
                      <a:pt x="1218" y="6448"/>
                    </a:moveTo>
                    <a:lnTo>
                      <a:pt x="1218" y="8131"/>
                    </a:lnTo>
                    <a:lnTo>
                      <a:pt x="1218" y="8132"/>
                    </a:lnTo>
                    <a:lnTo>
                      <a:pt x="135" y="8756"/>
                    </a:lnTo>
                    <a:lnTo>
                      <a:pt x="135" y="7075"/>
                    </a:lnTo>
                    <a:lnTo>
                      <a:pt x="1218" y="6448"/>
                    </a:lnTo>
                    <a:close/>
                    <a:moveTo>
                      <a:pt x="2569" y="1"/>
                    </a:moveTo>
                    <a:lnTo>
                      <a:pt x="1" y="1484"/>
                    </a:lnTo>
                    <a:lnTo>
                      <a:pt x="1" y="8989"/>
                    </a:lnTo>
                    <a:lnTo>
                      <a:pt x="2569" y="75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39"/>
              <p:cNvSpPr/>
              <p:nvPr/>
            </p:nvSpPr>
            <p:spPr>
              <a:xfrm>
                <a:off x="7092556" y="3075723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8" y="0"/>
                    </a:moveTo>
                    <a:lnTo>
                      <a:pt x="1" y="2019"/>
                    </a:lnTo>
                    <a:lnTo>
                      <a:pt x="145" y="2103"/>
                    </a:lnTo>
                    <a:lnTo>
                      <a:pt x="3644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39"/>
              <p:cNvSpPr/>
              <p:nvPr/>
            </p:nvSpPr>
            <p:spPr>
              <a:xfrm>
                <a:off x="7092556" y="3164867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1" y="0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39"/>
              <p:cNvSpPr/>
              <p:nvPr/>
            </p:nvSpPr>
            <p:spPr>
              <a:xfrm>
                <a:off x="7098958" y="3079432"/>
                <a:ext cx="154490" cy="115238"/>
              </a:xfrm>
              <a:custGeom>
                <a:rect b="b" l="l" r="r" t="t"/>
                <a:pathLst>
                  <a:path extrusionOk="0" h="2610" w="3499">
                    <a:moveTo>
                      <a:pt x="3499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9" y="591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39"/>
              <p:cNvSpPr/>
              <p:nvPr/>
            </p:nvSpPr>
            <p:spPr>
              <a:xfrm>
                <a:off x="7092556" y="3445721"/>
                <a:ext cx="160892" cy="92941"/>
              </a:xfrm>
              <a:custGeom>
                <a:rect b="b" l="l" r="r" t="t"/>
                <a:pathLst>
                  <a:path extrusionOk="0" h="2105" w="3644">
                    <a:moveTo>
                      <a:pt x="3498" y="0"/>
                    </a:moveTo>
                    <a:lnTo>
                      <a:pt x="1" y="2020"/>
                    </a:lnTo>
                    <a:lnTo>
                      <a:pt x="145" y="2104"/>
                    </a:lnTo>
                    <a:lnTo>
                      <a:pt x="3644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39"/>
              <p:cNvSpPr/>
              <p:nvPr/>
            </p:nvSpPr>
            <p:spPr>
              <a:xfrm>
                <a:off x="7092556" y="3534909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1" y="0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39"/>
              <p:cNvSpPr/>
              <p:nvPr/>
            </p:nvSpPr>
            <p:spPr>
              <a:xfrm>
                <a:off x="7098958" y="3449430"/>
                <a:ext cx="154490" cy="115282"/>
              </a:xfrm>
              <a:custGeom>
                <a:rect b="b" l="l" r="r" t="t"/>
                <a:pathLst>
                  <a:path extrusionOk="0" h="2611" w="3499">
                    <a:moveTo>
                      <a:pt x="3499" y="0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9" y="591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39"/>
              <p:cNvSpPr/>
              <p:nvPr/>
            </p:nvSpPr>
            <p:spPr>
              <a:xfrm>
                <a:off x="7032199" y="3210344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1"/>
                    </a:moveTo>
                    <a:lnTo>
                      <a:pt x="0" y="625"/>
                    </a:lnTo>
                    <a:lnTo>
                      <a:pt x="0" y="2308"/>
                    </a:lnTo>
                    <a:lnTo>
                      <a:pt x="1082" y="1682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39"/>
              <p:cNvSpPr/>
              <p:nvPr/>
            </p:nvSpPr>
            <p:spPr>
              <a:xfrm>
                <a:off x="6978378" y="3241384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5" y="1683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39"/>
              <p:cNvSpPr/>
              <p:nvPr/>
            </p:nvSpPr>
            <p:spPr>
              <a:xfrm>
                <a:off x="7032199" y="3291452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39"/>
              <p:cNvSpPr/>
              <p:nvPr/>
            </p:nvSpPr>
            <p:spPr>
              <a:xfrm>
                <a:off x="7032199" y="3372605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39"/>
              <p:cNvSpPr/>
              <p:nvPr/>
            </p:nvSpPr>
            <p:spPr>
              <a:xfrm>
                <a:off x="6978378" y="3403600"/>
                <a:ext cx="47905" cy="101992"/>
              </a:xfrm>
              <a:custGeom>
                <a:rect b="b" l="l" r="r" t="t"/>
                <a:pathLst>
                  <a:path extrusionOk="0" h="2310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4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39"/>
              <p:cNvSpPr/>
              <p:nvPr/>
            </p:nvSpPr>
            <p:spPr>
              <a:xfrm>
                <a:off x="7032199" y="3453757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0"/>
                    </a:moveTo>
                    <a:lnTo>
                      <a:pt x="0" y="625"/>
                    </a:lnTo>
                    <a:lnTo>
                      <a:pt x="0" y="2307"/>
                    </a:lnTo>
                    <a:lnTo>
                      <a:pt x="1082" y="168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39"/>
              <p:cNvSpPr/>
              <p:nvPr/>
            </p:nvSpPr>
            <p:spPr>
              <a:xfrm>
                <a:off x="6978378" y="3322536"/>
                <a:ext cx="47905" cy="101904"/>
              </a:xfrm>
              <a:custGeom>
                <a:rect b="b" l="l" r="r" t="t"/>
                <a:pathLst>
                  <a:path extrusionOk="0" h="2308" w="1085">
                    <a:moveTo>
                      <a:pt x="1085" y="0"/>
                    </a:moveTo>
                    <a:lnTo>
                      <a:pt x="1" y="624"/>
                    </a:lnTo>
                    <a:lnTo>
                      <a:pt x="1" y="2307"/>
                    </a:lnTo>
                    <a:lnTo>
                      <a:pt x="1085" y="168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39"/>
              <p:cNvSpPr/>
              <p:nvPr/>
            </p:nvSpPr>
            <p:spPr>
              <a:xfrm>
                <a:off x="6978378" y="3484752"/>
                <a:ext cx="47905" cy="101992"/>
              </a:xfrm>
              <a:custGeom>
                <a:rect b="b" l="l" r="r" t="t"/>
                <a:pathLst>
                  <a:path extrusionOk="0" h="2310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4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39"/>
              <p:cNvSpPr/>
              <p:nvPr/>
            </p:nvSpPr>
            <p:spPr>
              <a:xfrm>
                <a:off x="7079928" y="3453757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39"/>
              <p:cNvSpPr/>
              <p:nvPr/>
            </p:nvSpPr>
            <p:spPr>
              <a:xfrm>
                <a:off x="7032199" y="3527977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39"/>
              <p:cNvSpPr/>
              <p:nvPr/>
            </p:nvSpPr>
            <p:spPr>
              <a:xfrm>
                <a:off x="7026239" y="3241384"/>
                <a:ext cx="3267" cy="76163"/>
              </a:xfrm>
              <a:custGeom>
                <a:rect b="b" l="l" r="r" t="t"/>
                <a:pathLst>
                  <a:path extrusionOk="0" h="1725" w="74">
                    <a:moveTo>
                      <a:pt x="1" y="0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39"/>
              <p:cNvSpPr/>
              <p:nvPr/>
            </p:nvSpPr>
            <p:spPr>
              <a:xfrm>
                <a:off x="6978378" y="3315648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39"/>
              <p:cNvSpPr/>
              <p:nvPr/>
            </p:nvSpPr>
            <p:spPr>
              <a:xfrm>
                <a:off x="7026239" y="3322536"/>
                <a:ext cx="3267" cy="76119"/>
              </a:xfrm>
              <a:custGeom>
                <a:rect b="b" l="l" r="r" t="t"/>
                <a:pathLst>
                  <a:path extrusionOk="0" h="1724" w="74">
                    <a:moveTo>
                      <a:pt x="1" y="0"/>
                    </a:moveTo>
                    <a:lnTo>
                      <a:pt x="1" y="1682"/>
                    </a:lnTo>
                    <a:lnTo>
                      <a:pt x="73" y="1724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39"/>
              <p:cNvSpPr/>
              <p:nvPr/>
            </p:nvSpPr>
            <p:spPr>
              <a:xfrm>
                <a:off x="6978378" y="3396756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39"/>
              <p:cNvSpPr/>
              <p:nvPr/>
            </p:nvSpPr>
            <p:spPr>
              <a:xfrm>
                <a:off x="7026239" y="3403600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39"/>
              <p:cNvSpPr/>
              <p:nvPr/>
            </p:nvSpPr>
            <p:spPr>
              <a:xfrm>
                <a:off x="6978378" y="3477908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39"/>
              <p:cNvSpPr/>
              <p:nvPr/>
            </p:nvSpPr>
            <p:spPr>
              <a:xfrm>
                <a:off x="7026239" y="3484752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39"/>
              <p:cNvSpPr/>
              <p:nvPr/>
            </p:nvSpPr>
            <p:spPr>
              <a:xfrm>
                <a:off x="6978378" y="3559061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39"/>
              <p:cNvSpPr/>
              <p:nvPr/>
            </p:nvSpPr>
            <p:spPr>
              <a:xfrm>
                <a:off x="7079928" y="3372605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39"/>
              <p:cNvSpPr/>
              <p:nvPr/>
            </p:nvSpPr>
            <p:spPr>
              <a:xfrm>
                <a:off x="7032199" y="3446913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39"/>
              <p:cNvSpPr/>
              <p:nvPr/>
            </p:nvSpPr>
            <p:spPr>
              <a:xfrm>
                <a:off x="7079928" y="3291452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39"/>
              <p:cNvSpPr/>
              <p:nvPr/>
            </p:nvSpPr>
            <p:spPr>
              <a:xfrm>
                <a:off x="7032199" y="3365761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39"/>
              <p:cNvSpPr/>
              <p:nvPr/>
            </p:nvSpPr>
            <p:spPr>
              <a:xfrm>
                <a:off x="7079928" y="3210344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39"/>
              <p:cNvSpPr/>
              <p:nvPr/>
            </p:nvSpPr>
            <p:spPr>
              <a:xfrm>
                <a:off x="7032199" y="3284609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39"/>
              <p:cNvSpPr/>
              <p:nvPr/>
            </p:nvSpPr>
            <p:spPr>
              <a:xfrm>
                <a:off x="6972461" y="3200057"/>
                <a:ext cx="116695" cy="67377"/>
              </a:xfrm>
              <a:custGeom>
                <a:rect b="b" l="l" r="r" t="t"/>
                <a:pathLst>
                  <a:path extrusionOk="0" h="1526" w="2643">
                    <a:moveTo>
                      <a:pt x="2569" y="0"/>
                    </a:moveTo>
                    <a:lnTo>
                      <a:pt x="1" y="1483"/>
                    </a:lnTo>
                    <a:lnTo>
                      <a:pt x="74" y="1525"/>
                    </a:lnTo>
                    <a:lnTo>
                      <a:pt x="2643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39"/>
              <p:cNvSpPr/>
              <p:nvPr/>
            </p:nvSpPr>
            <p:spPr>
              <a:xfrm>
                <a:off x="6972461" y="3265535"/>
                <a:ext cx="3311" cy="333307"/>
              </a:xfrm>
              <a:custGeom>
                <a:rect b="b" l="l" r="r" t="t"/>
                <a:pathLst>
                  <a:path extrusionOk="0" h="7549" w="75">
                    <a:moveTo>
                      <a:pt x="1" y="0"/>
                    </a:moveTo>
                    <a:lnTo>
                      <a:pt x="1" y="7506"/>
                    </a:lnTo>
                    <a:lnTo>
                      <a:pt x="74" y="7548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39"/>
              <p:cNvSpPr/>
              <p:nvPr/>
            </p:nvSpPr>
            <p:spPr>
              <a:xfrm>
                <a:off x="6975728" y="3201911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4" y="234"/>
                    </a:moveTo>
                    <a:lnTo>
                      <a:pt x="2434" y="1915"/>
                    </a:lnTo>
                    <a:lnTo>
                      <a:pt x="1351" y="2541"/>
                    </a:lnTo>
                    <a:lnTo>
                      <a:pt x="1351" y="858"/>
                    </a:lnTo>
                    <a:lnTo>
                      <a:pt x="2434" y="234"/>
                    </a:lnTo>
                    <a:close/>
                    <a:moveTo>
                      <a:pt x="1217" y="935"/>
                    </a:moveTo>
                    <a:lnTo>
                      <a:pt x="1217" y="2619"/>
                    </a:lnTo>
                    <a:lnTo>
                      <a:pt x="134" y="3243"/>
                    </a:lnTo>
                    <a:lnTo>
                      <a:pt x="134" y="1562"/>
                    </a:lnTo>
                    <a:lnTo>
                      <a:pt x="1217" y="935"/>
                    </a:lnTo>
                    <a:close/>
                    <a:moveTo>
                      <a:pt x="2434" y="2070"/>
                    </a:moveTo>
                    <a:lnTo>
                      <a:pt x="2434" y="3753"/>
                    </a:lnTo>
                    <a:lnTo>
                      <a:pt x="1351" y="4379"/>
                    </a:lnTo>
                    <a:lnTo>
                      <a:pt x="1351" y="2696"/>
                    </a:lnTo>
                    <a:lnTo>
                      <a:pt x="2434" y="2070"/>
                    </a:lnTo>
                    <a:close/>
                    <a:moveTo>
                      <a:pt x="1217" y="2774"/>
                    </a:moveTo>
                    <a:lnTo>
                      <a:pt x="1217" y="4456"/>
                    </a:lnTo>
                    <a:lnTo>
                      <a:pt x="134" y="5081"/>
                    </a:lnTo>
                    <a:lnTo>
                      <a:pt x="134" y="3398"/>
                    </a:lnTo>
                    <a:lnTo>
                      <a:pt x="1217" y="2774"/>
                    </a:lnTo>
                    <a:close/>
                    <a:moveTo>
                      <a:pt x="2434" y="3908"/>
                    </a:moveTo>
                    <a:lnTo>
                      <a:pt x="2434" y="5591"/>
                    </a:lnTo>
                    <a:lnTo>
                      <a:pt x="1351" y="6217"/>
                    </a:lnTo>
                    <a:lnTo>
                      <a:pt x="1351" y="4534"/>
                    </a:lnTo>
                    <a:lnTo>
                      <a:pt x="2434" y="3908"/>
                    </a:lnTo>
                    <a:close/>
                    <a:moveTo>
                      <a:pt x="1217" y="4611"/>
                    </a:moveTo>
                    <a:lnTo>
                      <a:pt x="1217" y="6294"/>
                    </a:lnTo>
                    <a:lnTo>
                      <a:pt x="134" y="6919"/>
                    </a:lnTo>
                    <a:lnTo>
                      <a:pt x="134" y="5236"/>
                    </a:lnTo>
                    <a:lnTo>
                      <a:pt x="1217" y="4611"/>
                    </a:lnTo>
                    <a:close/>
                    <a:moveTo>
                      <a:pt x="2434" y="5746"/>
                    </a:moveTo>
                    <a:lnTo>
                      <a:pt x="2434" y="7428"/>
                    </a:lnTo>
                    <a:lnTo>
                      <a:pt x="1351" y="8053"/>
                    </a:lnTo>
                    <a:lnTo>
                      <a:pt x="1351" y="6372"/>
                    </a:lnTo>
                    <a:lnTo>
                      <a:pt x="2434" y="5746"/>
                    </a:lnTo>
                    <a:close/>
                    <a:moveTo>
                      <a:pt x="1217" y="6449"/>
                    </a:moveTo>
                    <a:lnTo>
                      <a:pt x="1217" y="8132"/>
                    </a:lnTo>
                    <a:lnTo>
                      <a:pt x="134" y="8757"/>
                    </a:lnTo>
                    <a:lnTo>
                      <a:pt x="134" y="7074"/>
                    </a:lnTo>
                    <a:lnTo>
                      <a:pt x="1217" y="6449"/>
                    </a:lnTo>
                    <a:close/>
                    <a:moveTo>
                      <a:pt x="2569" y="0"/>
                    </a:moveTo>
                    <a:lnTo>
                      <a:pt x="0" y="1483"/>
                    </a:lnTo>
                    <a:lnTo>
                      <a:pt x="0" y="8989"/>
                    </a:lnTo>
                    <a:lnTo>
                      <a:pt x="2569" y="7506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39"/>
              <p:cNvSpPr/>
              <p:nvPr/>
            </p:nvSpPr>
            <p:spPr>
              <a:xfrm>
                <a:off x="6944601" y="3161158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20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39"/>
              <p:cNvSpPr/>
              <p:nvPr/>
            </p:nvSpPr>
            <p:spPr>
              <a:xfrm>
                <a:off x="6944601" y="3250346"/>
                <a:ext cx="6402" cy="29759"/>
              </a:xfrm>
              <a:custGeom>
                <a:rect b="b" l="l" r="r" t="t"/>
                <a:pathLst>
                  <a:path extrusionOk="0" h="674" w="145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4"/>
                    </a:lnTo>
                    <a:lnTo>
                      <a:pt x="145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39"/>
              <p:cNvSpPr/>
              <p:nvPr/>
            </p:nvSpPr>
            <p:spPr>
              <a:xfrm>
                <a:off x="6951003" y="3164867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39"/>
              <p:cNvSpPr/>
              <p:nvPr/>
            </p:nvSpPr>
            <p:spPr>
              <a:xfrm>
                <a:off x="6944601" y="3531201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3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39"/>
              <p:cNvSpPr/>
              <p:nvPr/>
            </p:nvSpPr>
            <p:spPr>
              <a:xfrm>
                <a:off x="6944601" y="3620344"/>
                <a:ext cx="6402" cy="29803"/>
              </a:xfrm>
              <a:custGeom>
                <a:rect b="b" l="l" r="r" t="t"/>
                <a:pathLst>
                  <a:path extrusionOk="0" h="675" w="145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39"/>
              <p:cNvSpPr/>
              <p:nvPr/>
            </p:nvSpPr>
            <p:spPr>
              <a:xfrm>
                <a:off x="6951003" y="3534865"/>
                <a:ext cx="154445" cy="115282"/>
              </a:xfrm>
              <a:custGeom>
                <a:rect b="b" l="l" r="r" t="t"/>
                <a:pathLst>
                  <a:path extrusionOk="0" h="2611" w="3498">
                    <a:moveTo>
                      <a:pt x="3497" y="0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7" y="592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39"/>
              <p:cNvSpPr/>
              <p:nvPr/>
            </p:nvSpPr>
            <p:spPr>
              <a:xfrm>
                <a:off x="8092654" y="2828293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2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39"/>
              <p:cNvSpPr/>
              <p:nvPr/>
            </p:nvSpPr>
            <p:spPr>
              <a:xfrm>
                <a:off x="8038876" y="2859332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39"/>
              <p:cNvSpPr/>
              <p:nvPr/>
            </p:nvSpPr>
            <p:spPr>
              <a:xfrm>
                <a:off x="8092654" y="2909401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39"/>
              <p:cNvSpPr/>
              <p:nvPr/>
            </p:nvSpPr>
            <p:spPr>
              <a:xfrm>
                <a:off x="8092654" y="2990553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39"/>
              <p:cNvSpPr/>
              <p:nvPr/>
            </p:nvSpPr>
            <p:spPr>
              <a:xfrm>
                <a:off x="8038876" y="3021592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39"/>
              <p:cNvSpPr/>
              <p:nvPr/>
            </p:nvSpPr>
            <p:spPr>
              <a:xfrm>
                <a:off x="8092654" y="3071705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7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39"/>
              <p:cNvSpPr/>
              <p:nvPr/>
            </p:nvSpPr>
            <p:spPr>
              <a:xfrm>
                <a:off x="8038876" y="2940484"/>
                <a:ext cx="47861" cy="101904"/>
              </a:xfrm>
              <a:custGeom>
                <a:rect b="b" l="l" r="r" t="t"/>
                <a:pathLst>
                  <a:path extrusionOk="0" h="2308" w="1084">
                    <a:moveTo>
                      <a:pt x="1084" y="0"/>
                    </a:moveTo>
                    <a:lnTo>
                      <a:pt x="1" y="625"/>
                    </a:lnTo>
                    <a:lnTo>
                      <a:pt x="1" y="2307"/>
                    </a:lnTo>
                    <a:lnTo>
                      <a:pt x="1084" y="168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39"/>
              <p:cNvSpPr/>
              <p:nvPr/>
            </p:nvSpPr>
            <p:spPr>
              <a:xfrm>
                <a:off x="8038876" y="3102701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4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39"/>
              <p:cNvSpPr/>
              <p:nvPr/>
            </p:nvSpPr>
            <p:spPr>
              <a:xfrm>
                <a:off x="8140427" y="3071705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39"/>
              <p:cNvSpPr/>
              <p:nvPr/>
            </p:nvSpPr>
            <p:spPr>
              <a:xfrm>
                <a:off x="8092654" y="3145970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5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39"/>
              <p:cNvSpPr/>
              <p:nvPr/>
            </p:nvSpPr>
            <p:spPr>
              <a:xfrm>
                <a:off x="8086694" y="2859332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39"/>
              <p:cNvSpPr/>
              <p:nvPr/>
            </p:nvSpPr>
            <p:spPr>
              <a:xfrm>
                <a:off x="8038876" y="2933641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39"/>
              <p:cNvSpPr/>
              <p:nvPr/>
            </p:nvSpPr>
            <p:spPr>
              <a:xfrm>
                <a:off x="8086694" y="2940484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39"/>
              <p:cNvSpPr/>
              <p:nvPr/>
            </p:nvSpPr>
            <p:spPr>
              <a:xfrm>
                <a:off x="8038876" y="3014705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39"/>
              <p:cNvSpPr/>
              <p:nvPr/>
            </p:nvSpPr>
            <p:spPr>
              <a:xfrm>
                <a:off x="8086694" y="3021592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39"/>
              <p:cNvSpPr/>
              <p:nvPr/>
            </p:nvSpPr>
            <p:spPr>
              <a:xfrm>
                <a:off x="8038876" y="3095857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39"/>
              <p:cNvSpPr/>
              <p:nvPr/>
            </p:nvSpPr>
            <p:spPr>
              <a:xfrm>
                <a:off x="8086694" y="3102701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4"/>
                    </a:lnTo>
                    <a:lnTo>
                      <a:pt x="74" y="1726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39"/>
              <p:cNvSpPr/>
              <p:nvPr/>
            </p:nvSpPr>
            <p:spPr>
              <a:xfrm>
                <a:off x="8038876" y="3177009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39"/>
              <p:cNvSpPr/>
              <p:nvPr/>
            </p:nvSpPr>
            <p:spPr>
              <a:xfrm>
                <a:off x="8140427" y="2990553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39"/>
              <p:cNvSpPr/>
              <p:nvPr/>
            </p:nvSpPr>
            <p:spPr>
              <a:xfrm>
                <a:off x="8092654" y="3064862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39"/>
              <p:cNvSpPr/>
              <p:nvPr/>
            </p:nvSpPr>
            <p:spPr>
              <a:xfrm>
                <a:off x="8140427" y="2909401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39"/>
              <p:cNvSpPr/>
              <p:nvPr/>
            </p:nvSpPr>
            <p:spPr>
              <a:xfrm>
                <a:off x="8092654" y="2983710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39"/>
              <p:cNvSpPr/>
              <p:nvPr/>
            </p:nvSpPr>
            <p:spPr>
              <a:xfrm>
                <a:off x="8140427" y="282829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39"/>
              <p:cNvSpPr/>
              <p:nvPr/>
            </p:nvSpPr>
            <p:spPr>
              <a:xfrm>
                <a:off x="8092654" y="2902557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39"/>
              <p:cNvSpPr/>
              <p:nvPr/>
            </p:nvSpPr>
            <p:spPr>
              <a:xfrm>
                <a:off x="8032960" y="2818005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0"/>
                    </a:moveTo>
                    <a:lnTo>
                      <a:pt x="1" y="1484"/>
                    </a:lnTo>
                    <a:lnTo>
                      <a:pt x="73" y="1526"/>
                    </a:lnTo>
                    <a:lnTo>
                      <a:pt x="2641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39"/>
              <p:cNvSpPr/>
              <p:nvPr/>
            </p:nvSpPr>
            <p:spPr>
              <a:xfrm>
                <a:off x="8032960" y="2883483"/>
                <a:ext cx="3267" cy="333307"/>
              </a:xfrm>
              <a:custGeom>
                <a:rect b="b" l="l" r="r" t="t"/>
                <a:pathLst>
                  <a:path extrusionOk="0" h="7549" w="74">
                    <a:moveTo>
                      <a:pt x="1" y="1"/>
                    </a:moveTo>
                    <a:lnTo>
                      <a:pt x="1" y="7506"/>
                    </a:lnTo>
                    <a:lnTo>
                      <a:pt x="73" y="7548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39"/>
              <p:cNvSpPr/>
              <p:nvPr/>
            </p:nvSpPr>
            <p:spPr>
              <a:xfrm>
                <a:off x="8036183" y="2819860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5" y="234"/>
                    </a:moveTo>
                    <a:lnTo>
                      <a:pt x="2435" y="1915"/>
                    </a:lnTo>
                    <a:lnTo>
                      <a:pt x="1353" y="2541"/>
                    </a:lnTo>
                    <a:lnTo>
                      <a:pt x="1353" y="858"/>
                    </a:lnTo>
                    <a:lnTo>
                      <a:pt x="2435" y="234"/>
                    </a:lnTo>
                    <a:close/>
                    <a:moveTo>
                      <a:pt x="1218" y="936"/>
                    </a:moveTo>
                    <a:lnTo>
                      <a:pt x="1218" y="2619"/>
                    </a:lnTo>
                    <a:lnTo>
                      <a:pt x="134" y="3245"/>
                    </a:lnTo>
                    <a:lnTo>
                      <a:pt x="134" y="1562"/>
                    </a:lnTo>
                    <a:lnTo>
                      <a:pt x="1218" y="936"/>
                    </a:lnTo>
                    <a:close/>
                    <a:moveTo>
                      <a:pt x="2435" y="2071"/>
                    </a:moveTo>
                    <a:lnTo>
                      <a:pt x="2435" y="3753"/>
                    </a:lnTo>
                    <a:lnTo>
                      <a:pt x="1353" y="4379"/>
                    </a:lnTo>
                    <a:lnTo>
                      <a:pt x="1353" y="2696"/>
                    </a:lnTo>
                    <a:lnTo>
                      <a:pt x="2435" y="2071"/>
                    </a:lnTo>
                    <a:close/>
                    <a:moveTo>
                      <a:pt x="1218" y="2774"/>
                    </a:moveTo>
                    <a:lnTo>
                      <a:pt x="1218" y="4456"/>
                    </a:lnTo>
                    <a:lnTo>
                      <a:pt x="134" y="5081"/>
                    </a:lnTo>
                    <a:lnTo>
                      <a:pt x="134" y="3399"/>
                    </a:lnTo>
                    <a:lnTo>
                      <a:pt x="1218" y="2774"/>
                    </a:lnTo>
                    <a:close/>
                    <a:moveTo>
                      <a:pt x="2435" y="3909"/>
                    </a:moveTo>
                    <a:lnTo>
                      <a:pt x="2435" y="5591"/>
                    </a:lnTo>
                    <a:lnTo>
                      <a:pt x="1353" y="6217"/>
                    </a:lnTo>
                    <a:lnTo>
                      <a:pt x="1353" y="4534"/>
                    </a:lnTo>
                    <a:lnTo>
                      <a:pt x="2435" y="3909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4" y="6919"/>
                    </a:lnTo>
                    <a:lnTo>
                      <a:pt x="134" y="5237"/>
                    </a:lnTo>
                    <a:lnTo>
                      <a:pt x="1218" y="4611"/>
                    </a:lnTo>
                    <a:close/>
                    <a:moveTo>
                      <a:pt x="2435" y="5746"/>
                    </a:moveTo>
                    <a:lnTo>
                      <a:pt x="2435" y="7429"/>
                    </a:lnTo>
                    <a:lnTo>
                      <a:pt x="1353" y="8054"/>
                    </a:lnTo>
                    <a:lnTo>
                      <a:pt x="1353" y="6372"/>
                    </a:lnTo>
                    <a:lnTo>
                      <a:pt x="2435" y="5746"/>
                    </a:lnTo>
                    <a:close/>
                    <a:moveTo>
                      <a:pt x="1218" y="6449"/>
                    </a:moveTo>
                    <a:lnTo>
                      <a:pt x="1218" y="8132"/>
                    </a:lnTo>
                    <a:lnTo>
                      <a:pt x="134" y="8757"/>
                    </a:lnTo>
                    <a:lnTo>
                      <a:pt x="134" y="7074"/>
                    </a:lnTo>
                    <a:lnTo>
                      <a:pt x="1218" y="6449"/>
                    </a:lnTo>
                    <a:close/>
                    <a:moveTo>
                      <a:pt x="2568" y="0"/>
                    </a:moveTo>
                    <a:lnTo>
                      <a:pt x="0" y="1484"/>
                    </a:lnTo>
                    <a:lnTo>
                      <a:pt x="0" y="8989"/>
                    </a:lnTo>
                    <a:lnTo>
                      <a:pt x="2568" y="7506"/>
                    </a:lnTo>
                    <a:lnTo>
                      <a:pt x="2568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39"/>
              <p:cNvSpPr/>
              <p:nvPr/>
            </p:nvSpPr>
            <p:spPr>
              <a:xfrm>
                <a:off x="8005100" y="2779107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20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39"/>
              <p:cNvSpPr/>
              <p:nvPr/>
            </p:nvSpPr>
            <p:spPr>
              <a:xfrm>
                <a:off x="8005100" y="2868295"/>
                <a:ext cx="6446" cy="29759"/>
              </a:xfrm>
              <a:custGeom>
                <a:rect b="b" l="l" r="r" t="t"/>
                <a:pathLst>
                  <a:path extrusionOk="0" h="674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4"/>
                    </a:lnTo>
                    <a:lnTo>
                      <a:pt x="145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39"/>
              <p:cNvSpPr/>
              <p:nvPr/>
            </p:nvSpPr>
            <p:spPr>
              <a:xfrm>
                <a:off x="8011502" y="2782816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39"/>
              <p:cNvSpPr/>
              <p:nvPr/>
            </p:nvSpPr>
            <p:spPr>
              <a:xfrm>
                <a:off x="8005100" y="3149149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39"/>
              <p:cNvSpPr/>
              <p:nvPr/>
            </p:nvSpPr>
            <p:spPr>
              <a:xfrm>
                <a:off x="8005100" y="3238293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39"/>
              <p:cNvSpPr/>
              <p:nvPr/>
            </p:nvSpPr>
            <p:spPr>
              <a:xfrm>
                <a:off x="8011502" y="3152858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39"/>
              <p:cNvSpPr/>
              <p:nvPr/>
            </p:nvSpPr>
            <p:spPr>
              <a:xfrm>
                <a:off x="6304655" y="2599318"/>
                <a:ext cx="156830" cy="90557"/>
              </a:xfrm>
              <a:custGeom>
                <a:rect b="b" l="l" r="r" t="t"/>
                <a:pathLst>
                  <a:path extrusionOk="0" h="2051" w="3552">
                    <a:moveTo>
                      <a:pt x="453" y="1"/>
                    </a:moveTo>
                    <a:lnTo>
                      <a:pt x="1" y="261"/>
                    </a:lnTo>
                    <a:lnTo>
                      <a:pt x="3100" y="2050"/>
                    </a:lnTo>
                    <a:lnTo>
                      <a:pt x="3552" y="1790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39"/>
              <p:cNvSpPr/>
              <p:nvPr/>
            </p:nvSpPr>
            <p:spPr>
              <a:xfrm>
                <a:off x="6304655" y="2352726"/>
                <a:ext cx="20001" cy="258160"/>
              </a:xfrm>
              <a:custGeom>
                <a:rect b="b" l="l" r="r" t="t"/>
                <a:pathLst>
                  <a:path extrusionOk="0" h="5847" w="453">
                    <a:moveTo>
                      <a:pt x="453" y="1"/>
                    </a:moveTo>
                    <a:lnTo>
                      <a:pt x="1" y="262"/>
                    </a:lnTo>
                    <a:lnTo>
                      <a:pt x="1" y="5846"/>
                    </a:lnTo>
                    <a:lnTo>
                      <a:pt x="453" y="5586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39"/>
              <p:cNvSpPr/>
              <p:nvPr/>
            </p:nvSpPr>
            <p:spPr>
              <a:xfrm>
                <a:off x="6324612" y="2312503"/>
                <a:ext cx="143187" cy="366863"/>
              </a:xfrm>
              <a:custGeom>
                <a:rect b="b" l="l" r="r" t="t"/>
                <a:pathLst>
                  <a:path extrusionOk="0" h="8309" w="3243">
                    <a:moveTo>
                      <a:pt x="1" y="1"/>
                    </a:moveTo>
                    <a:lnTo>
                      <a:pt x="1" y="6436"/>
                    </a:lnTo>
                    <a:lnTo>
                      <a:pt x="3242" y="8308"/>
                    </a:lnTo>
                    <a:lnTo>
                      <a:pt x="3242" y="18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39"/>
              <p:cNvSpPr/>
              <p:nvPr/>
            </p:nvSpPr>
            <p:spPr>
              <a:xfrm>
                <a:off x="6457820" y="2422355"/>
                <a:ext cx="19957" cy="295689"/>
              </a:xfrm>
              <a:custGeom>
                <a:rect b="b" l="l" r="r" t="t"/>
                <a:pathLst>
                  <a:path extrusionOk="0" h="6697" w="452">
                    <a:moveTo>
                      <a:pt x="452" y="0"/>
                    </a:moveTo>
                    <a:lnTo>
                      <a:pt x="0" y="262"/>
                    </a:lnTo>
                    <a:lnTo>
                      <a:pt x="0" y="6696"/>
                    </a:lnTo>
                    <a:lnTo>
                      <a:pt x="452" y="6436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39"/>
              <p:cNvSpPr/>
              <p:nvPr/>
            </p:nvSpPr>
            <p:spPr>
              <a:xfrm>
                <a:off x="6288451" y="2324557"/>
                <a:ext cx="189326" cy="109366"/>
              </a:xfrm>
              <a:custGeom>
                <a:rect b="b" l="l" r="r" t="t"/>
                <a:pathLst>
                  <a:path extrusionOk="0" h="2477" w="4288">
                    <a:moveTo>
                      <a:pt x="451" y="1"/>
                    </a:moveTo>
                    <a:lnTo>
                      <a:pt x="0" y="262"/>
                    </a:lnTo>
                    <a:lnTo>
                      <a:pt x="3836" y="2477"/>
                    </a:lnTo>
                    <a:lnTo>
                      <a:pt x="4288" y="2215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rgbClr val="CEE8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39"/>
              <p:cNvSpPr/>
              <p:nvPr/>
            </p:nvSpPr>
            <p:spPr>
              <a:xfrm>
                <a:off x="6288451" y="2336125"/>
                <a:ext cx="169413" cy="381919"/>
              </a:xfrm>
              <a:custGeom>
                <a:rect b="b" l="l" r="r" t="t"/>
                <a:pathLst>
                  <a:path extrusionOk="0" h="8650" w="3837">
                    <a:moveTo>
                      <a:pt x="368" y="638"/>
                    </a:moveTo>
                    <a:lnTo>
                      <a:pt x="3467" y="2427"/>
                    </a:lnTo>
                    <a:lnTo>
                      <a:pt x="3467" y="8011"/>
                    </a:lnTo>
                    <a:lnTo>
                      <a:pt x="368" y="6222"/>
                    </a:lnTo>
                    <a:lnTo>
                      <a:pt x="368" y="638"/>
                    </a:lnTo>
                    <a:close/>
                    <a:moveTo>
                      <a:pt x="0" y="0"/>
                    </a:moveTo>
                    <a:lnTo>
                      <a:pt x="0" y="6436"/>
                    </a:lnTo>
                    <a:lnTo>
                      <a:pt x="3836" y="8649"/>
                    </a:lnTo>
                    <a:lnTo>
                      <a:pt x="3836" y="2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39"/>
              <p:cNvSpPr/>
              <p:nvPr/>
            </p:nvSpPr>
            <p:spPr>
              <a:xfrm>
                <a:off x="5579141" y="3188577"/>
                <a:ext cx="69849" cy="66935"/>
              </a:xfrm>
              <a:custGeom>
                <a:rect b="b" l="l" r="r" t="t"/>
                <a:pathLst>
                  <a:path extrusionOk="0" h="1516" w="1582">
                    <a:moveTo>
                      <a:pt x="0" y="0"/>
                    </a:moveTo>
                    <a:lnTo>
                      <a:pt x="0" y="603"/>
                    </a:lnTo>
                    <a:lnTo>
                      <a:pt x="1581" y="1516"/>
                    </a:lnTo>
                    <a:lnTo>
                      <a:pt x="1581" y="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39"/>
              <p:cNvSpPr/>
              <p:nvPr/>
            </p:nvSpPr>
            <p:spPr>
              <a:xfrm>
                <a:off x="5577286" y="3212552"/>
                <a:ext cx="73514" cy="42519"/>
              </a:xfrm>
              <a:custGeom>
                <a:rect b="b" l="l" r="r" t="t"/>
                <a:pathLst>
                  <a:path extrusionOk="0" h="963" w="1665">
                    <a:moveTo>
                      <a:pt x="211" y="1"/>
                    </a:moveTo>
                    <a:lnTo>
                      <a:pt x="0" y="123"/>
                    </a:lnTo>
                    <a:lnTo>
                      <a:pt x="1453" y="962"/>
                    </a:lnTo>
                    <a:lnTo>
                      <a:pt x="1664" y="840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39"/>
              <p:cNvSpPr/>
              <p:nvPr/>
            </p:nvSpPr>
            <p:spPr>
              <a:xfrm>
                <a:off x="5577286" y="3183676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1" y="0"/>
                    </a:moveTo>
                    <a:lnTo>
                      <a:pt x="0" y="123"/>
                    </a:lnTo>
                    <a:lnTo>
                      <a:pt x="0" y="777"/>
                    </a:lnTo>
                    <a:lnTo>
                      <a:pt x="211" y="65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39"/>
              <p:cNvSpPr/>
              <p:nvPr/>
            </p:nvSpPr>
            <p:spPr>
              <a:xfrm>
                <a:off x="5649034" y="3216261"/>
                <a:ext cx="9449" cy="52012"/>
              </a:xfrm>
              <a:custGeom>
                <a:rect b="b" l="l" r="r" t="t"/>
                <a:pathLst>
                  <a:path extrusionOk="0" h="1178" w="214">
                    <a:moveTo>
                      <a:pt x="213" y="1"/>
                    </a:moveTo>
                    <a:lnTo>
                      <a:pt x="1" y="123"/>
                    </a:lnTo>
                    <a:lnTo>
                      <a:pt x="1" y="1177"/>
                    </a:lnTo>
                    <a:lnTo>
                      <a:pt x="213" y="1056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39"/>
              <p:cNvSpPr/>
              <p:nvPr/>
            </p:nvSpPr>
            <p:spPr>
              <a:xfrm>
                <a:off x="5569648" y="3170475"/>
                <a:ext cx="88835" cy="51261"/>
              </a:xfrm>
              <a:custGeom>
                <a:rect b="b" l="l" r="r" t="t"/>
                <a:pathLst>
                  <a:path extrusionOk="0" h="1161" w="2012">
                    <a:moveTo>
                      <a:pt x="212" y="0"/>
                    </a:moveTo>
                    <a:lnTo>
                      <a:pt x="0" y="122"/>
                    </a:lnTo>
                    <a:lnTo>
                      <a:pt x="1799" y="1160"/>
                    </a:lnTo>
                    <a:lnTo>
                      <a:pt x="2011" y="103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39"/>
              <p:cNvSpPr/>
              <p:nvPr/>
            </p:nvSpPr>
            <p:spPr>
              <a:xfrm>
                <a:off x="5569648" y="3175817"/>
                <a:ext cx="79430" cy="92455"/>
              </a:xfrm>
              <a:custGeom>
                <a:rect b="b" l="l" r="r" t="t"/>
                <a:pathLst>
                  <a:path extrusionOk="0" h="2094" w="1799">
                    <a:moveTo>
                      <a:pt x="173" y="301"/>
                    </a:moveTo>
                    <a:lnTo>
                      <a:pt x="1626" y="1140"/>
                    </a:lnTo>
                    <a:lnTo>
                      <a:pt x="1626" y="1794"/>
                    </a:lnTo>
                    <a:lnTo>
                      <a:pt x="173" y="955"/>
                    </a:lnTo>
                    <a:lnTo>
                      <a:pt x="173" y="301"/>
                    </a:lnTo>
                    <a:close/>
                    <a:moveTo>
                      <a:pt x="0" y="1"/>
                    </a:moveTo>
                    <a:lnTo>
                      <a:pt x="0" y="1056"/>
                    </a:lnTo>
                    <a:lnTo>
                      <a:pt x="1799" y="2093"/>
                    </a:lnTo>
                    <a:lnTo>
                      <a:pt x="1799" y="10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39"/>
              <p:cNvSpPr/>
              <p:nvPr/>
            </p:nvSpPr>
            <p:spPr>
              <a:xfrm>
                <a:off x="5761446" y="3293837"/>
                <a:ext cx="69893" cy="67023"/>
              </a:xfrm>
              <a:custGeom>
                <a:rect b="b" l="l" r="r" t="t"/>
                <a:pathLst>
                  <a:path extrusionOk="0" h="1518" w="1583">
                    <a:moveTo>
                      <a:pt x="1" y="0"/>
                    </a:moveTo>
                    <a:lnTo>
                      <a:pt x="1" y="603"/>
                    </a:lnTo>
                    <a:lnTo>
                      <a:pt x="1582" y="1517"/>
                    </a:lnTo>
                    <a:lnTo>
                      <a:pt x="1582" y="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39"/>
              <p:cNvSpPr/>
              <p:nvPr/>
            </p:nvSpPr>
            <p:spPr>
              <a:xfrm>
                <a:off x="5759592" y="3317811"/>
                <a:ext cx="73514" cy="42519"/>
              </a:xfrm>
              <a:custGeom>
                <a:rect b="b" l="l" r="r" t="t"/>
                <a:pathLst>
                  <a:path extrusionOk="0" h="963" w="1665">
                    <a:moveTo>
                      <a:pt x="212" y="1"/>
                    </a:moveTo>
                    <a:lnTo>
                      <a:pt x="1" y="123"/>
                    </a:lnTo>
                    <a:lnTo>
                      <a:pt x="1454" y="962"/>
                    </a:lnTo>
                    <a:lnTo>
                      <a:pt x="1665" y="840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39"/>
              <p:cNvSpPr/>
              <p:nvPr/>
            </p:nvSpPr>
            <p:spPr>
              <a:xfrm>
                <a:off x="5759592" y="3288936"/>
                <a:ext cx="9404" cy="34351"/>
              </a:xfrm>
              <a:custGeom>
                <a:rect b="b" l="l" r="r" t="t"/>
                <a:pathLst>
                  <a:path extrusionOk="0" h="778" w="213">
                    <a:moveTo>
                      <a:pt x="212" y="0"/>
                    </a:moveTo>
                    <a:lnTo>
                      <a:pt x="1" y="123"/>
                    </a:lnTo>
                    <a:lnTo>
                      <a:pt x="1" y="777"/>
                    </a:lnTo>
                    <a:lnTo>
                      <a:pt x="212" y="65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39"/>
              <p:cNvSpPr/>
              <p:nvPr/>
            </p:nvSpPr>
            <p:spPr>
              <a:xfrm>
                <a:off x="5831384" y="3321609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2" y="0"/>
                    </a:moveTo>
                    <a:lnTo>
                      <a:pt x="0" y="121"/>
                    </a:lnTo>
                    <a:lnTo>
                      <a:pt x="0" y="1176"/>
                    </a:lnTo>
                    <a:lnTo>
                      <a:pt x="212" y="105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39"/>
              <p:cNvSpPr/>
              <p:nvPr/>
            </p:nvSpPr>
            <p:spPr>
              <a:xfrm>
                <a:off x="5751998" y="3275734"/>
                <a:ext cx="88747" cy="51261"/>
              </a:xfrm>
              <a:custGeom>
                <a:rect b="b" l="l" r="r" t="t"/>
                <a:pathLst>
                  <a:path extrusionOk="0" h="1161" w="2010">
                    <a:moveTo>
                      <a:pt x="211" y="1"/>
                    </a:moveTo>
                    <a:lnTo>
                      <a:pt x="0" y="122"/>
                    </a:lnTo>
                    <a:lnTo>
                      <a:pt x="1798" y="1160"/>
                    </a:lnTo>
                    <a:lnTo>
                      <a:pt x="2010" y="1039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39"/>
              <p:cNvSpPr/>
              <p:nvPr/>
            </p:nvSpPr>
            <p:spPr>
              <a:xfrm>
                <a:off x="5751998" y="3281077"/>
                <a:ext cx="79430" cy="92499"/>
              </a:xfrm>
              <a:custGeom>
                <a:rect b="b" l="l" r="r" t="t"/>
                <a:pathLst>
                  <a:path extrusionOk="0" h="2095" w="1799">
                    <a:moveTo>
                      <a:pt x="173" y="301"/>
                    </a:moveTo>
                    <a:lnTo>
                      <a:pt x="1626" y="1140"/>
                    </a:lnTo>
                    <a:lnTo>
                      <a:pt x="1626" y="1794"/>
                    </a:lnTo>
                    <a:lnTo>
                      <a:pt x="173" y="955"/>
                    </a:lnTo>
                    <a:lnTo>
                      <a:pt x="173" y="301"/>
                    </a:lnTo>
                    <a:close/>
                    <a:moveTo>
                      <a:pt x="0" y="1"/>
                    </a:moveTo>
                    <a:lnTo>
                      <a:pt x="0" y="1056"/>
                    </a:lnTo>
                    <a:lnTo>
                      <a:pt x="1798" y="2094"/>
                    </a:lnTo>
                    <a:lnTo>
                      <a:pt x="1798" y="10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39"/>
              <p:cNvSpPr/>
              <p:nvPr/>
            </p:nvSpPr>
            <p:spPr>
              <a:xfrm>
                <a:off x="5943796" y="3399140"/>
                <a:ext cx="69805" cy="66979"/>
              </a:xfrm>
              <a:custGeom>
                <a:rect b="b" l="l" r="r" t="t"/>
                <a:pathLst>
                  <a:path extrusionOk="0" h="1517" w="1581">
                    <a:moveTo>
                      <a:pt x="1" y="0"/>
                    </a:moveTo>
                    <a:lnTo>
                      <a:pt x="1" y="604"/>
                    </a:lnTo>
                    <a:lnTo>
                      <a:pt x="1581" y="1516"/>
                    </a:lnTo>
                    <a:lnTo>
                      <a:pt x="1581" y="9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39"/>
              <p:cNvSpPr/>
              <p:nvPr/>
            </p:nvSpPr>
            <p:spPr>
              <a:xfrm>
                <a:off x="5941942" y="3423159"/>
                <a:ext cx="73514" cy="42431"/>
              </a:xfrm>
              <a:custGeom>
                <a:rect b="b" l="l" r="r" t="t"/>
                <a:pathLst>
                  <a:path extrusionOk="0" h="961" w="1665">
                    <a:moveTo>
                      <a:pt x="212" y="0"/>
                    </a:moveTo>
                    <a:lnTo>
                      <a:pt x="1" y="122"/>
                    </a:lnTo>
                    <a:lnTo>
                      <a:pt x="1454" y="961"/>
                    </a:lnTo>
                    <a:lnTo>
                      <a:pt x="1665" y="83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39"/>
              <p:cNvSpPr/>
              <p:nvPr/>
            </p:nvSpPr>
            <p:spPr>
              <a:xfrm>
                <a:off x="5941942" y="3394195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2" y="0"/>
                    </a:moveTo>
                    <a:lnTo>
                      <a:pt x="1" y="123"/>
                    </a:lnTo>
                    <a:lnTo>
                      <a:pt x="1" y="778"/>
                    </a:lnTo>
                    <a:lnTo>
                      <a:pt x="212" y="656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39"/>
              <p:cNvSpPr/>
              <p:nvPr/>
            </p:nvSpPr>
            <p:spPr>
              <a:xfrm>
                <a:off x="6013734" y="3426868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1" y="0"/>
                    </a:moveTo>
                    <a:lnTo>
                      <a:pt x="0" y="122"/>
                    </a:lnTo>
                    <a:lnTo>
                      <a:pt x="0" y="1176"/>
                    </a:lnTo>
                    <a:lnTo>
                      <a:pt x="211" y="105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39"/>
              <p:cNvSpPr/>
              <p:nvPr/>
            </p:nvSpPr>
            <p:spPr>
              <a:xfrm>
                <a:off x="5934303" y="3380994"/>
                <a:ext cx="88791" cy="51261"/>
              </a:xfrm>
              <a:custGeom>
                <a:rect b="b" l="l" r="r" t="t"/>
                <a:pathLst>
                  <a:path extrusionOk="0" h="1161" w="2011">
                    <a:moveTo>
                      <a:pt x="212" y="1"/>
                    </a:moveTo>
                    <a:lnTo>
                      <a:pt x="1" y="123"/>
                    </a:lnTo>
                    <a:lnTo>
                      <a:pt x="1799" y="1161"/>
                    </a:lnTo>
                    <a:lnTo>
                      <a:pt x="2010" y="1039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39"/>
              <p:cNvSpPr/>
              <p:nvPr/>
            </p:nvSpPr>
            <p:spPr>
              <a:xfrm>
                <a:off x="5934303" y="3386424"/>
                <a:ext cx="79475" cy="92411"/>
              </a:xfrm>
              <a:custGeom>
                <a:rect b="b" l="l" r="r" t="t"/>
                <a:pathLst>
                  <a:path extrusionOk="0" h="2093" w="1800">
                    <a:moveTo>
                      <a:pt x="174" y="299"/>
                    </a:moveTo>
                    <a:lnTo>
                      <a:pt x="1627" y="1138"/>
                    </a:lnTo>
                    <a:lnTo>
                      <a:pt x="1627" y="1793"/>
                    </a:lnTo>
                    <a:lnTo>
                      <a:pt x="174" y="954"/>
                    </a:lnTo>
                    <a:lnTo>
                      <a:pt x="174" y="299"/>
                    </a:lnTo>
                    <a:close/>
                    <a:moveTo>
                      <a:pt x="1" y="0"/>
                    </a:moveTo>
                    <a:lnTo>
                      <a:pt x="1" y="1054"/>
                    </a:lnTo>
                    <a:lnTo>
                      <a:pt x="1799" y="2092"/>
                    </a:lnTo>
                    <a:lnTo>
                      <a:pt x="1799" y="10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39"/>
              <p:cNvSpPr/>
              <p:nvPr/>
            </p:nvSpPr>
            <p:spPr>
              <a:xfrm>
                <a:off x="6126102" y="3504400"/>
                <a:ext cx="69849" cy="66979"/>
              </a:xfrm>
              <a:custGeom>
                <a:rect b="b" l="l" r="r" t="t"/>
                <a:pathLst>
                  <a:path extrusionOk="0" h="1517" w="1582">
                    <a:moveTo>
                      <a:pt x="0" y="0"/>
                    </a:moveTo>
                    <a:lnTo>
                      <a:pt x="0" y="604"/>
                    </a:lnTo>
                    <a:lnTo>
                      <a:pt x="1582" y="1516"/>
                    </a:lnTo>
                    <a:lnTo>
                      <a:pt x="1582" y="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39"/>
              <p:cNvSpPr/>
              <p:nvPr/>
            </p:nvSpPr>
            <p:spPr>
              <a:xfrm>
                <a:off x="6124292" y="3528419"/>
                <a:ext cx="73514" cy="42431"/>
              </a:xfrm>
              <a:custGeom>
                <a:rect b="b" l="l" r="r" t="t"/>
                <a:pathLst>
                  <a:path extrusionOk="0" h="961" w="1665">
                    <a:moveTo>
                      <a:pt x="212" y="0"/>
                    </a:moveTo>
                    <a:lnTo>
                      <a:pt x="0" y="123"/>
                    </a:lnTo>
                    <a:lnTo>
                      <a:pt x="1453" y="961"/>
                    </a:lnTo>
                    <a:lnTo>
                      <a:pt x="1665" y="839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39"/>
              <p:cNvSpPr/>
              <p:nvPr/>
            </p:nvSpPr>
            <p:spPr>
              <a:xfrm>
                <a:off x="6124292" y="3499499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2" y="1"/>
                    </a:moveTo>
                    <a:lnTo>
                      <a:pt x="0" y="122"/>
                    </a:lnTo>
                    <a:lnTo>
                      <a:pt x="0" y="778"/>
                    </a:lnTo>
                    <a:lnTo>
                      <a:pt x="212" y="655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39"/>
              <p:cNvSpPr/>
              <p:nvPr/>
            </p:nvSpPr>
            <p:spPr>
              <a:xfrm>
                <a:off x="6196084" y="3532128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1" y="0"/>
                    </a:moveTo>
                    <a:lnTo>
                      <a:pt x="0" y="123"/>
                    </a:lnTo>
                    <a:lnTo>
                      <a:pt x="0" y="1177"/>
                    </a:lnTo>
                    <a:lnTo>
                      <a:pt x="211" y="105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39"/>
              <p:cNvSpPr/>
              <p:nvPr/>
            </p:nvSpPr>
            <p:spPr>
              <a:xfrm>
                <a:off x="6116653" y="3486253"/>
                <a:ext cx="88791" cy="51305"/>
              </a:xfrm>
              <a:custGeom>
                <a:rect b="b" l="l" r="r" t="t"/>
                <a:pathLst>
                  <a:path extrusionOk="0" h="1162" w="2011">
                    <a:moveTo>
                      <a:pt x="212" y="1"/>
                    </a:moveTo>
                    <a:lnTo>
                      <a:pt x="1" y="123"/>
                    </a:lnTo>
                    <a:lnTo>
                      <a:pt x="1799" y="1162"/>
                    </a:lnTo>
                    <a:lnTo>
                      <a:pt x="2010" y="1039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39"/>
              <p:cNvSpPr/>
              <p:nvPr/>
            </p:nvSpPr>
            <p:spPr>
              <a:xfrm>
                <a:off x="6116653" y="3491684"/>
                <a:ext cx="79475" cy="92411"/>
              </a:xfrm>
              <a:custGeom>
                <a:rect b="b" l="l" r="r" t="t"/>
                <a:pathLst>
                  <a:path extrusionOk="0" h="2093" w="1800">
                    <a:moveTo>
                      <a:pt x="173" y="299"/>
                    </a:moveTo>
                    <a:lnTo>
                      <a:pt x="1626" y="1138"/>
                    </a:lnTo>
                    <a:lnTo>
                      <a:pt x="1626" y="1793"/>
                    </a:lnTo>
                    <a:lnTo>
                      <a:pt x="173" y="955"/>
                    </a:lnTo>
                    <a:lnTo>
                      <a:pt x="173" y="299"/>
                    </a:lnTo>
                    <a:close/>
                    <a:moveTo>
                      <a:pt x="1" y="0"/>
                    </a:moveTo>
                    <a:lnTo>
                      <a:pt x="1" y="1054"/>
                    </a:lnTo>
                    <a:lnTo>
                      <a:pt x="1799" y="2093"/>
                    </a:lnTo>
                    <a:lnTo>
                      <a:pt x="1799" y="10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39"/>
              <p:cNvSpPr/>
              <p:nvPr/>
            </p:nvSpPr>
            <p:spPr>
              <a:xfrm>
                <a:off x="6252466" y="2267556"/>
                <a:ext cx="253126" cy="146189"/>
              </a:xfrm>
              <a:custGeom>
                <a:rect b="b" l="l" r="r" t="t"/>
                <a:pathLst>
                  <a:path extrusionOk="0" h="3311" w="5733">
                    <a:moveTo>
                      <a:pt x="230" y="1"/>
                    </a:moveTo>
                    <a:lnTo>
                      <a:pt x="1" y="133"/>
                    </a:lnTo>
                    <a:lnTo>
                      <a:pt x="5504" y="3310"/>
                    </a:lnTo>
                    <a:lnTo>
                      <a:pt x="5733" y="3179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39"/>
              <p:cNvSpPr/>
              <p:nvPr/>
            </p:nvSpPr>
            <p:spPr>
              <a:xfrm>
                <a:off x="6495482" y="2407873"/>
                <a:ext cx="10111" cy="46890"/>
              </a:xfrm>
              <a:custGeom>
                <a:rect b="b" l="l" r="r" t="t"/>
                <a:pathLst>
                  <a:path extrusionOk="0" h="1062" w="229">
                    <a:moveTo>
                      <a:pt x="229" y="1"/>
                    </a:moveTo>
                    <a:lnTo>
                      <a:pt x="0" y="132"/>
                    </a:lnTo>
                    <a:lnTo>
                      <a:pt x="0" y="1061"/>
                    </a:lnTo>
                    <a:lnTo>
                      <a:pt x="229" y="929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39"/>
              <p:cNvSpPr/>
              <p:nvPr/>
            </p:nvSpPr>
            <p:spPr>
              <a:xfrm>
                <a:off x="6252466" y="2273384"/>
                <a:ext cx="243060" cy="181378"/>
              </a:xfrm>
              <a:custGeom>
                <a:rect b="b" l="l" r="r" t="t"/>
                <a:pathLst>
                  <a:path extrusionOk="0" h="4108" w="5505">
                    <a:moveTo>
                      <a:pt x="1" y="1"/>
                    </a:moveTo>
                    <a:lnTo>
                      <a:pt x="1" y="931"/>
                    </a:lnTo>
                    <a:lnTo>
                      <a:pt x="5504" y="4107"/>
                    </a:lnTo>
                    <a:lnTo>
                      <a:pt x="5504" y="3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39"/>
              <p:cNvSpPr/>
              <p:nvPr/>
            </p:nvSpPr>
            <p:spPr>
              <a:xfrm>
                <a:off x="7352438" y="2922338"/>
                <a:ext cx="139345" cy="87289"/>
              </a:xfrm>
              <a:custGeom>
                <a:rect b="b" l="l" r="r" t="t"/>
                <a:pathLst>
                  <a:path extrusionOk="0" h="1977" w="3156">
                    <a:moveTo>
                      <a:pt x="1230" y="1"/>
                    </a:moveTo>
                    <a:cubicBezTo>
                      <a:pt x="1218" y="1"/>
                      <a:pt x="1205" y="3"/>
                      <a:pt x="1191" y="9"/>
                    </a:cubicBezTo>
                    <a:cubicBezTo>
                      <a:pt x="1071" y="55"/>
                      <a:pt x="860" y="177"/>
                      <a:pt x="860" y="299"/>
                    </a:cubicBezTo>
                    <a:lnTo>
                      <a:pt x="860" y="458"/>
                    </a:lnTo>
                    <a:cubicBezTo>
                      <a:pt x="860" y="458"/>
                      <a:pt x="477" y="807"/>
                      <a:pt x="347" y="989"/>
                    </a:cubicBezTo>
                    <a:cubicBezTo>
                      <a:pt x="218" y="1172"/>
                      <a:pt x="1" y="1681"/>
                      <a:pt x="1" y="1681"/>
                    </a:cubicBezTo>
                    <a:cubicBezTo>
                      <a:pt x="342" y="1878"/>
                      <a:pt x="789" y="1977"/>
                      <a:pt x="1236" y="1977"/>
                    </a:cubicBezTo>
                    <a:cubicBezTo>
                      <a:pt x="1684" y="1977"/>
                      <a:pt x="2130" y="1878"/>
                      <a:pt x="2471" y="1681"/>
                    </a:cubicBezTo>
                    <a:cubicBezTo>
                      <a:pt x="3154" y="1288"/>
                      <a:pt x="3155" y="647"/>
                      <a:pt x="2471" y="255"/>
                    </a:cubicBezTo>
                    <a:cubicBezTo>
                      <a:pt x="2258" y="133"/>
                      <a:pt x="1990" y="101"/>
                      <a:pt x="1770" y="101"/>
                    </a:cubicBezTo>
                    <a:cubicBezTo>
                      <a:pt x="1530" y="101"/>
                      <a:pt x="1346" y="138"/>
                      <a:pt x="1346" y="138"/>
                    </a:cubicBezTo>
                    <a:cubicBezTo>
                      <a:pt x="1346" y="138"/>
                      <a:pt x="1319" y="1"/>
                      <a:pt x="1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39"/>
              <p:cNvSpPr/>
              <p:nvPr/>
            </p:nvSpPr>
            <p:spPr>
              <a:xfrm>
                <a:off x="7519511" y="2357892"/>
                <a:ext cx="83492" cy="936077"/>
              </a:xfrm>
              <a:custGeom>
                <a:rect b="b" l="l" r="r" t="t"/>
                <a:pathLst>
                  <a:path extrusionOk="0" h="21201" w="1891">
                    <a:moveTo>
                      <a:pt x="259" y="1"/>
                    </a:moveTo>
                    <a:cubicBezTo>
                      <a:pt x="204" y="1"/>
                      <a:pt x="152" y="2"/>
                      <a:pt x="110" y="3"/>
                    </a:cubicBezTo>
                    <a:cubicBezTo>
                      <a:pt x="46" y="5"/>
                      <a:pt x="0" y="65"/>
                      <a:pt x="14" y="128"/>
                    </a:cubicBezTo>
                    <a:cubicBezTo>
                      <a:pt x="69" y="376"/>
                      <a:pt x="214" y="939"/>
                      <a:pt x="396" y="1044"/>
                    </a:cubicBezTo>
                    <a:cubicBezTo>
                      <a:pt x="731" y="1236"/>
                      <a:pt x="932" y="1585"/>
                      <a:pt x="932" y="1965"/>
                    </a:cubicBezTo>
                    <a:lnTo>
                      <a:pt x="932" y="18886"/>
                    </a:lnTo>
                    <a:cubicBezTo>
                      <a:pt x="932" y="18886"/>
                      <a:pt x="1033" y="19786"/>
                      <a:pt x="526" y="19993"/>
                    </a:cubicBezTo>
                    <a:cubicBezTo>
                      <a:pt x="179" y="20135"/>
                      <a:pt x="104" y="20328"/>
                      <a:pt x="61" y="20775"/>
                    </a:cubicBezTo>
                    <a:cubicBezTo>
                      <a:pt x="35" y="21046"/>
                      <a:pt x="157" y="21200"/>
                      <a:pt x="383" y="21200"/>
                    </a:cubicBezTo>
                    <a:cubicBezTo>
                      <a:pt x="509" y="21200"/>
                      <a:pt x="669" y="21152"/>
                      <a:pt x="853" y="21048"/>
                    </a:cubicBezTo>
                    <a:cubicBezTo>
                      <a:pt x="1268" y="20812"/>
                      <a:pt x="1754" y="20476"/>
                      <a:pt x="1819" y="19582"/>
                    </a:cubicBezTo>
                    <a:cubicBezTo>
                      <a:pt x="1890" y="18599"/>
                      <a:pt x="1714" y="4628"/>
                      <a:pt x="1677" y="1697"/>
                    </a:cubicBezTo>
                    <a:cubicBezTo>
                      <a:pt x="1672" y="1375"/>
                      <a:pt x="1522" y="1072"/>
                      <a:pt x="1266" y="875"/>
                    </a:cubicBezTo>
                    <a:cubicBezTo>
                      <a:pt x="1081" y="731"/>
                      <a:pt x="848" y="217"/>
                      <a:pt x="848" y="131"/>
                    </a:cubicBezTo>
                    <a:cubicBezTo>
                      <a:pt x="847" y="21"/>
                      <a:pt x="511" y="1"/>
                      <a:pt x="2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39"/>
              <p:cNvSpPr/>
              <p:nvPr/>
            </p:nvSpPr>
            <p:spPr>
              <a:xfrm>
                <a:off x="7521277" y="3247565"/>
                <a:ext cx="35631" cy="43799"/>
              </a:xfrm>
              <a:custGeom>
                <a:rect b="b" l="l" r="r" t="t"/>
                <a:pathLst>
                  <a:path extrusionOk="0" h="992" w="807">
                    <a:moveTo>
                      <a:pt x="481" y="0"/>
                    </a:moveTo>
                    <a:cubicBezTo>
                      <a:pt x="437" y="0"/>
                      <a:pt x="392" y="10"/>
                      <a:pt x="350" y="31"/>
                    </a:cubicBezTo>
                    <a:cubicBezTo>
                      <a:pt x="149" y="130"/>
                      <a:pt x="86" y="392"/>
                      <a:pt x="78" y="534"/>
                    </a:cubicBezTo>
                    <a:cubicBezTo>
                      <a:pt x="78" y="534"/>
                      <a:pt x="1" y="850"/>
                      <a:pt x="202" y="962"/>
                    </a:cubicBezTo>
                    <a:cubicBezTo>
                      <a:pt x="235" y="981"/>
                      <a:pt x="275" y="992"/>
                      <a:pt x="319" y="992"/>
                    </a:cubicBezTo>
                    <a:cubicBezTo>
                      <a:pt x="481" y="992"/>
                      <a:pt x="690" y="838"/>
                      <a:pt x="771" y="350"/>
                    </a:cubicBezTo>
                    <a:cubicBezTo>
                      <a:pt x="806" y="140"/>
                      <a:pt x="648" y="0"/>
                      <a:pt x="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39"/>
              <p:cNvSpPr/>
              <p:nvPr/>
            </p:nvSpPr>
            <p:spPr>
              <a:xfrm>
                <a:off x="6613236" y="1097691"/>
                <a:ext cx="1502951" cy="1437252"/>
              </a:xfrm>
              <a:custGeom>
                <a:rect b="b" l="l" r="r" t="t"/>
                <a:pathLst>
                  <a:path extrusionOk="0" h="32552" w="34040">
                    <a:moveTo>
                      <a:pt x="6596" y="0"/>
                    </a:moveTo>
                    <a:lnTo>
                      <a:pt x="1" y="16706"/>
                    </a:lnTo>
                    <a:lnTo>
                      <a:pt x="27442" y="32551"/>
                    </a:lnTo>
                    <a:lnTo>
                      <a:pt x="34039" y="15844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39"/>
              <p:cNvSpPr/>
              <p:nvPr/>
            </p:nvSpPr>
            <p:spPr>
              <a:xfrm>
                <a:off x="6605686" y="1094601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0"/>
                    </a:moveTo>
                    <a:lnTo>
                      <a:pt x="0" y="16706"/>
                    </a:lnTo>
                    <a:lnTo>
                      <a:pt x="340" y="16841"/>
                    </a:lnTo>
                    <a:lnTo>
                      <a:pt x="6938" y="136"/>
                    </a:lnTo>
                    <a:lnTo>
                      <a:pt x="65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39"/>
              <p:cNvSpPr/>
              <p:nvPr/>
            </p:nvSpPr>
            <p:spPr>
              <a:xfrm>
                <a:off x="6706619" y="1152926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9" y="135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39"/>
              <p:cNvSpPr/>
              <p:nvPr/>
            </p:nvSpPr>
            <p:spPr>
              <a:xfrm>
                <a:off x="6807596" y="1211207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39"/>
              <p:cNvSpPr/>
              <p:nvPr/>
            </p:nvSpPr>
            <p:spPr>
              <a:xfrm>
                <a:off x="6908484" y="1269268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9" y="135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39"/>
              <p:cNvSpPr/>
              <p:nvPr/>
            </p:nvSpPr>
            <p:spPr>
              <a:xfrm>
                <a:off x="7009461" y="1327549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39"/>
              <p:cNvSpPr/>
              <p:nvPr/>
            </p:nvSpPr>
            <p:spPr>
              <a:xfrm>
                <a:off x="7110482" y="1386051"/>
                <a:ext cx="306374" cy="743661"/>
              </a:xfrm>
              <a:custGeom>
                <a:rect b="b" l="l" r="r" t="t"/>
                <a:pathLst>
                  <a:path extrusionOk="0" h="16843" w="6939">
                    <a:moveTo>
                      <a:pt x="6599" y="1"/>
                    </a:moveTo>
                    <a:lnTo>
                      <a:pt x="1" y="16707"/>
                    </a:lnTo>
                    <a:lnTo>
                      <a:pt x="342" y="16842"/>
                    </a:lnTo>
                    <a:lnTo>
                      <a:pt x="6938" y="136"/>
                    </a:lnTo>
                    <a:lnTo>
                      <a:pt x="6599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39"/>
              <p:cNvSpPr/>
              <p:nvPr/>
            </p:nvSpPr>
            <p:spPr>
              <a:xfrm>
                <a:off x="7211503" y="1444377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1"/>
                    </a:moveTo>
                    <a:lnTo>
                      <a:pt x="0" y="16707"/>
                    </a:lnTo>
                    <a:lnTo>
                      <a:pt x="340" y="16841"/>
                    </a:lnTo>
                    <a:lnTo>
                      <a:pt x="6937" y="135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39"/>
              <p:cNvSpPr/>
              <p:nvPr/>
            </p:nvSpPr>
            <p:spPr>
              <a:xfrm>
                <a:off x="7312347" y="1502393"/>
                <a:ext cx="306374" cy="743661"/>
              </a:xfrm>
              <a:custGeom>
                <a:rect b="b" l="l" r="r" t="t"/>
                <a:pathLst>
                  <a:path extrusionOk="0" h="16843" w="6939">
                    <a:moveTo>
                      <a:pt x="6599" y="1"/>
                    </a:moveTo>
                    <a:lnTo>
                      <a:pt x="1" y="16707"/>
                    </a:lnTo>
                    <a:lnTo>
                      <a:pt x="342" y="16842"/>
                    </a:lnTo>
                    <a:lnTo>
                      <a:pt x="6938" y="135"/>
                    </a:lnTo>
                    <a:lnTo>
                      <a:pt x="6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39"/>
              <p:cNvSpPr/>
              <p:nvPr/>
            </p:nvSpPr>
            <p:spPr>
              <a:xfrm>
                <a:off x="7413412" y="1560984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1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39"/>
              <p:cNvSpPr/>
              <p:nvPr/>
            </p:nvSpPr>
            <p:spPr>
              <a:xfrm>
                <a:off x="7514301" y="1619000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1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39"/>
              <p:cNvSpPr/>
              <p:nvPr/>
            </p:nvSpPr>
            <p:spPr>
              <a:xfrm>
                <a:off x="7615277" y="1677325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1"/>
                    </a:moveTo>
                    <a:lnTo>
                      <a:pt x="0" y="16706"/>
                    </a:lnTo>
                    <a:lnTo>
                      <a:pt x="340" y="16841"/>
                    </a:lnTo>
                    <a:lnTo>
                      <a:pt x="6938" y="135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39"/>
              <p:cNvSpPr/>
              <p:nvPr/>
            </p:nvSpPr>
            <p:spPr>
              <a:xfrm>
                <a:off x="7716298" y="1735872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9" y="0"/>
                    </a:moveTo>
                    <a:lnTo>
                      <a:pt x="1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39"/>
              <p:cNvSpPr/>
              <p:nvPr/>
            </p:nvSpPr>
            <p:spPr>
              <a:xfrm>
                <a:off x="7817275" y="1794109"/>
                <a:ext cx="306374" cy="743616"/>
              </a:xfrm>
              <a:custGeom>
                <a:rect b="b" l="l" r="r" t="t"/>
                <a:pathLst>
                  <a:path extrusionOk="0" h="16842" w="6939">
                    <a:moveTo>
                      <a:pt x="6598" y="1"/>
                    </a:moveTo>
                    <a:lnTo>
                      <a:pt x="1" y="16707"/>
                    </a:lnTo>
                    <a:lnTo>
                      <a:pt x="340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39"/>
              <p:cNvSpPr/>
              <p:nvPr/>
            </p:nvSpPr>
            <p:spPr>
              <a:xfrm>
                <a:off x="6349955" y="1392718"/>
                <a:ext cx="1204392" cy="1414911"/>
              </a:xfrm>
              <a:custGeom>
                <a:rect b="b" l="l" r="r" t="t"/>
                <a:pathLst>
                  <a:path extrusionOk="0" h="32046" w="27278">
                    <a:moveTo>
                      <a:pt x="23992" y="0"/>
                    </a:moveTo>
                    <a:lnTo>
                      <a:pt x="1" y="13577"/>
                    </a:lnTo>
                    <a:lnTo>
                      <a:pt x="10076" y="32046"/>
                    </a:lnTo>
                    <a:lnTo>
                      <a:pt x="27278" y="22115"/>
                    </a:lnTo>
                    <a:lnTo>
                      <a:pt x="239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39"/>
              <p:cNvSpPr/>
              <p:nvPr/>
            </p:nvSpPr>
            <p:spPr>
              <a:xfrm>
                <a:off x="6346290" y="1990367"/>
                <a:ext cx="451989" cy="819426"/>
              </a:xfrm>
              <a:custGeom>
                <a:rect b="b" l="l" r="r" t="t"/>
                <a:pathLst>
                  <a:path extrusionOk="0" h="18559" w="10237">
                    <a:moveTo>
                      <a:pt x="163" y="1"/>
                    </a:moveTo>
                    <a:lnTo>
                      <a:pt x="1" y="90"/>
                    </a:lnTo>
                    <a:lnTo>
                      <a:pt x="10075" y="18559"/>
                    </a:lnTo>
                    <a:lnTo>
                      <a:pt x="10236" y="18471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39"/>
              <p:cNvSpPr/>
              <p:nvPr/>
            </p:nvSpPr>
            <p:spPr>
              <a:xfrm>
                <a:off x="6498307" y="1904225"/>
                <a:ext cx="451150" cy="818102"/>
              </a:xfrm>
              <a:custGeom>
                <a:rect b="b" l="l" r="r" t="t"/>
                <a:pathLst>
                  <a:path extrusionOk="0" h="18529" w="10218">
                    <a:moveTo>
                      <a:pt x="161" y="1"/>
                    </a:moveTo>
                    <a:lnTo>
                      <a:pt x="0" y="91"/>
                    </a:lnTo>
                    <a:lnTo>
                      <a:pt x="10060" y="18528"/>
                    </a:lnTo>
                    <a:lnTo>
                      <a:pt x="10115" y="18498"/>
                    </a:lnTo>
                    <a:lnTo>
                      <a:pt x="10218" y="1844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39"/>
              <p:cNvSpPr/>
              <p:nvPr/>
            </p:nvSpPr>
            <p:spPr>
              <a:xfrm>
                <a:off x="6650236" y="1818260"/>
                <a:ext cx="450532" cy="816777"/>
              </a:xfrm>
              <a:custGeom>
                <a:rect b="b" l="l" r="r" t="t"/>
                <a:pathLst>
                  <a:path extrusionOk="0" h="18499" w="10204">
                    <a:moveTo>
                      <a:pt x="160" y="0"/>
                    </a:moveTo>
                    <a:lnTo>
                      <a:pt x="1" y="90"/>
                    </a:lnTo>
                    <a:lnTo>
                      <a:pt x="10043" y="18498"/>
                    </a:lnTo>
                    <a:lnTo>
                      <a:pt x="10203" y="18407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39"/>
              <p:cNvSpPr/>
              <p:nvPr/>
            </p:nvSpPr>
            <p:spPr>
              <a:xfrm>
                <a:off x="6802121" y="1732251"/>
                <a:ext cx="449782" cy="815497"/>
              </a:xfrm>
              <a:custGeom>
                <a:rect b="b" l="l" r="r" t="t"/>
                <a:pathLst>
                  <a:path extrusionOk="0" h="18470" w="10187">
                    <a:moveTo>
                      <a:pt x="162" y="0"/>
                    </a:moveTo>
                    <a:lnTo>
                      <a:pt x="82" y="46"/>
                    </a:lnTo>
                    <a:lnTo>
                      <a:pt x="1" y="90"/>
                    </a:lnTo>
                    <a:lnTo>
                      <a:pt x="10027" y="18470"/>
                    </a:lnTo>
                    <a:lnTo>
                      <a:pt x="10187" y="1838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39"/>
              <p:cNvSpPr/>
              <p:nvPr/>
            </p:nvSpPr>
            <p:spPr>
              <a:xfrm>
                <a:off x="6954094" y="1646242"/>
                <a:ext cx="448987" cy="814172"/>
              </a:xfrm>
              <a:custGeom>
                <a:rect b="b" l="l" r="r" t="t"/>
                <a:pathLst>
                  <a:path extrusionOk="0" h="18440" w="10169">
                    <a:moveTo>
                      <a:pt x="160" y="1"/>
                    </a:moveTo>
                    <a:lnTo>
                      <a:pt x="0" y="93"/>
                    </a:lnTo>
                    <a:lnTo>
                      <a:pt x="10009" y="18440"/>
                    </a:lnTo>
                    <a:lnTo>
                      <a:pt x="10169" y="1835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39"/>
              <p:cNvSpPr/>
              <p:nvPr/>
            </p:nvSpPr>
            <p:spPr>
              <a:xfrm>
                <a:off x="7105978" y="1560365"/>
                <a:ext cx="448369" cy="812759"/>
              </a:xfrm>
              <a:custGeom>
                <a:rect b="b" l="l" r="r" t="t"/>
                <a:pathLst>
                  <a:path extrusionOk="0" h="18408" w="10155">
                    <a:moveTo>
                      <a:pt x="160" y="1"/>
                    </a:moveTo>
                    <a:lnTo>
                      <a:pt x="80" y="45"/>
                    </a:lnTo>
                    <a:lnTo>
                      <a:pt x="0" y="90"/>
                    </a:lnTo>
                    <a:lnTo>
                      <a:pt x="9994" y="18408"/>
                    </a:lnTo>
                    <a:lnTo>
                      <a:pt x="10155" y="1831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39"/>
              <p:cNvSpPr/>
              <p:nvPr/>
            </p:nvSpPr>
            <p:spPr>
              <a:xfrm>
                <a:off x="7257907" y="1474356"/>
                <a:ext cx="225487" cy="417506"/>
              </a:xfrm>
              <a:custGeom>
                <a:rect b="b" l="l" r="r" t="t"/>
                <a:pathLst>
                  <a:path extrusionOk="0" h="9456" w="5107">
                    <a:moveTo>
                      <a:pt x="160" y="1"/>
                    </a:moveTo>
                    <a:lnTo>
                      <a:pt x="80" y="45"/>
                    </a:lnTo>
                    <a:lnTo>
                      <a:pt x="0" y="91"/>
                    </a:lnTo>
                    <a:lnTo>
                      <a:pt x="5107" y="9455"/>
                    </a:lnTo>
                    <a:lnTo>
                      <a:pt x="5107" y="9455"/>
                    </a:lnTo>
                    <a:lnTo>
                      <a:pt x="5030" y="8929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39"/>
              <p:cNvSpPr/>
              <p:nvPr/>
            </p:nvSpPr>
            <p:spPr>
              <a:xfrm>
                <a:off x="8286086" y="2362572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957" y="1"/>
                    </a:moveTo>
                    <a:lnTo>
                      <a:pt x="1" y="552"/>
                    </a:lnTo>
                    <a:lnTo>
                      <a:pt x="200" y="667"/>
                    </a:lnTo>
                    <a:lnTo>
                      <a:pt x="1156" y="115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39"/>
              <p:cNvSpPr/>
              <p:nvPr/>
            </p:nvSpPr>
            <p:spPr>
              <a:xfrm>
                <a:off x="8286086" y="2386900"/>
                <a:ext cx="8875" cy="53910"/>
              </a:xfrm>
              <a:custGeom>
                <a:rect b="b" l="l" r="r" t="t"/>
                <a:pathLst>
                  <a:path extrusionOk="0" h="1221" w="201">
                    <a:moveTo>
                      <a:pt x="1" y="1"/>
                    </a:moveTo>
                    <a:lnTo>
                      <a:pt x="1" y="1105"/>
                    </a:lnTo>
                    <a:lnTo>
                      <a:pt x="200" y="1220"/>
                    </a:lnTo>
                    <a:lnTo>
                      <a:pt x="200" y="1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39"/>
              <p:cNvSpPr/>
              <p:nvPr/>
            </p:nvSpPr>
            <p:spPr>
              <a:xfrm>
                <a:off x="8294917" y="2367650"/>
                <a:ext cx="42254" cy="73161"/>
              </a:xfrm>
              <a:custGeom>
                <a:rect b="b" l="l" r="r" t="t"/>
                <a:pathLst>
                  <a:path extrusionOk="0" h="1657" w="957">
                    <a:moveTo>
                      <a:pt x="956" y="0"/>
                    </a:moveTo>
                    <a:lnTo>
                      <a:pt x="0" y="552"/>
                    </a:lnTo>
                    <a:lnTo>
                      <a:pt x="0" y="1656"/>
                    </a:lnTo>
                    <a:lnTo>
                      <a:pt x="956" y="1104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39"/>
              <p:cNvSpPr/>
              <p:nvPr/>
            </p:nvSpPr>
            <p:spPr>
              <a:xfrm>
                <a:off x="8311783" y="2398468"/>
                <a:ext cx="76605" cy="50820"/>
              </a:xfrm>
              <a:custGeom>
                <a:rect b="b" l="l" r="r" t="t"/>
                <a:pathLst>
                  <a:path extrusionOk="0" h="1151" w="1735">
                    <a:moveTo>
                      <a:pt x="155" y="0"/>
                    </a:moveTo>
                    <a:cubicBezTo>
                      <a:pt x="117" y="0"/>
                      <a:pt x="70" y="35"/>
                      <a:pt x="39" y="89"/>
                    </a:cubicBezTo>
                    <a:cubicBezTo>
                      <a:pt x="0" y="158"/>
                      <a:pt x="0" y="231"/>
                      <a:pt x="39" y="253"/>
                    </a:cubicBezTo>
                    <a:lnTo>
                      <a:pt x="1592" y="1151"/>
                    </a:lnTo>
                    <a:cubicBezTo>
                      <a:pt x="1552" y="1127"/>
                      <a:pt x="1552" y="1054"/>
                      <a:pt x="1592" y="986"/>
                    </a:cubicBezTo>
                    <a:cubicBezTo>
                      <a:pt x="1624" y="931"/>
                      <a:pt x="1670" y="897"/>
                      <a:pt x="1708" y="897"/>
                    </a:cubicBezTo>
                    <a:cubicBezTo>
                      <a:pt x="1717" y="897"/>
                      <a:pt x="1726" y="899"/>
                      <a:pt x="1734" y="903"/>
                    </a:cubicBezTo>
                    <a:lnTo>
                      <a:pt x="181" y="7"/>
                    </a:lnTo>
                    <a:cubicBezTo>
                      <a:pt x="173" y="2"/>
                      <a:pt x="164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39"/>
              <p:cNvSpPr/>
              <p:nvPr/>
            </p:nvSpPr>
            <p:spPr>
              <a:xfrm>
                <a:off x="8379734" y="2438029"/>
                <a:ext cx="9758" cy="11568"/>
              </a:xfrm>
              <a:custGeom>
                <a:rect b="b" l="l" r="r" t="t"/>
                <a:pathLst>
                  <a:path extrusionOk="0" h="262" w="221">
                    <a:moveTo>
                      <a:pt x="155" y="1"/>
                    </a:moveTo>
                    <a:cubicBezTo>
                      <a:pt x="118" y="1"/>
                      <a:pt x="71" y="35"/>
                      <a:pt x="39" y="90"/>
                    </a:cubicBezTo>
                    <a:cubicBezTo>
                      <a:pt x="0" y="158"/>
                      <a:pt x="0" y="231"/>
                      <a:pt x="39" y="255"/>
                    </a:cubicBezTo>
                    <a:cubicBezTo>
                      <a:pt x="46" y="259"/>
                      <a:pt x="55" y="261"/>
                      <a:pt x="64" y="261"/>
                    </a:cubicBezTo>
                    <a:cubicBezTo>
                      <a:pt x="103" y="261"/>
                      <a:pt x="150" y="226"/>
                      <a:pt x="181" y="172"/>
                    </a:cubicBezTo>
                    <a:cubicBezTo>
                      <a:pt x="221" y="104"/>
                      <a:pt x="221" y="31"/>
                      <a:pt x="181" y="7"/>
                    </a:cubicBezTo>
                    <a:cubicBezTo>
                      <a:pt x="173" y="3"/>
                      <a:pt x="165" y="1"/>
                      <a:pt x="155" y="1"/>
                    </a:cubicBezTo>
                    <a:close/>
                  </a:path>
                </a:pathLst>
              </a:custGeom>
              <a:solidFill>
                <a:srgbClr val="003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39"/>
              <p:cNvSpPr/>
              <p:nvPr/>
            </p:nvSpPr>
            <p:spPr>
              <a:xfrm>
                <a:off x="8376422" y="2380189"/>
                <a:ext cx="12628" cy="69364"/>
              </a:xfrm>
              <a:custGeom>
                <a:rect b="b" l="l" r="r" t="t"/>
                <a:pathLst>
                  <a:path extrusionOk="0" h="1571" w="286">
                    <a:moveTo>
                      <a:pt x="1" y="1"/>
                    </a:moveTo>
                    <a:lnTo>
                      <a:pt x="1" y="1300"/>
                    </a:lnTo>
                    <a:cubicBezTo>
                      <a:pt x="1" y="1345"/>
                      <a:pt x="65" y="1570"/>
                      <a:pt x="143" y="1570"/>
                    </a:cubicBezTo>
                    <a:cubicBezTo>
                      <a:pt x="222" y="1570"/>
                      <a:pt x="285" y="1534"/>
                      <a:pt x="285" y="1489"/>
                    </a:cubicBezTo>
                    <a:lnTo>
                      <a:pt x="285" y="1"/>
                    </a:lnTo>
                    <a:cubicBezTo>
                      <a:pt x="285" y="46"/>
                      <a:pt x="222" y="84"/>
                      <a:pt x="143" y="84"/>
                    </a:cubicBezTo>
                    <a:cubicBezTo>
                      <a:pt x="65" y="84"/>
                      <a:pt x="1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39"/>
              <p:cNvSpPr/>
              <p:nvPr/>
            </p:nvSpPr>
            <p:spPr>
              <a:xfrm>
                <a:off x="8365031" y="2325837"/>
                <a:ext cx="64816" cy="74265"/>
              </a:xfrm>
              <a:custGeom>
                <a:rect b="b" l="l" r="r" t="t"/>
                <a:pathLst>
                  <a:path extrusionOk="0" h="1682" w="1468">
                    <a:moveTo>
                      <a:pt x="1" y="1"/>
                    </a:moveTo>
                    <a:lnTo>
                      <a:pt x="1" y="1258"/>
                    </a:lnTo>
                    <a:cubicBezTo>
                      <a:pt x="1" y="1491"/>
                      <a:pt x="330" y="1681"/>
                      <a:pt x="735" y="1681"/>
                    </a:cubicBezTo>
                    <a:cubicBezTo>
                      <a:pt x="1140" y="1681"/>
                      <a:pt x="1467" y="1491"/>
                      <a:pt x="1467" y="1258"/>
                    </a:cubicBezTo>
                    <a:lnTo>
                      <a:pt x="1467" y="431"/>
                    </a:lnTo>
                    <a:cubicBezTo>
                      <a:pt x="1467" y="508"/>
                      <a:pt x="1432" y="534"/>
                      <a:pt x="1371" y="534"/>
                    </a:cubicBezTo>
                    <a:cubicBezTo>
                      <a:pt x="1245" y="534"/>
                      <a:pt x="1007" y="424"/>
                      <a:pt x="735" y="424"/>
                    </a:cubicBezTo>
                    <a:cubicBezTo>
                      <a:pt x="330" y="424"/>
                      <a:pt x="1" y="2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39"/>
              <p:cNvSpPr/>
              <p:nvPr/>
            </p:nvSpPr>
            <p:spPr>
              <a:xfrm>
                <a:off x="8368210" y="2310649"/>
                <a:ext cx="58061" cy="49848"/>
              </a:xfrm>
              <a:custGeom>
                <a:rect b="b" l="l" r="r" t="t"/>
                <a:pathLst>
                  <a:path extrusionOk="0" h="1129" w="1315">
                    <a:moveTo>
                      <a:pt x="475" y="0"/>
                    </a:moveTo>
                    <a:cubicBezTo>
                      <a:pt x="383" y="0"/>
                      <a:pt x="292" y="19"/>
                      <a:pt x="213" y="61"/>
                    </a:cubicBezTo>
                    <a:cubicBezTo>
                      <a:pt x="93" y="125"/>
                      <a:pt x="24" y="234"/>
                      <a:pt x="13" y="360"/>
                    </a:cubicBezTo>
                    <a:cubicBezTo>
                      <a:pt x="1" y="483"/>
                      <a:pt x="42" y="604"/>
                      <a:pt x="107" y="709"/>
                    </a:cubicBezTo>
                    <a:cubicBezTo>
                      <a:pt x="265" y="959"/>
                      <a:pt x="573" y="1128"/>
                      <a:pt x="852" y="1128"/>
                    </a:cubicBezTo>
                    <a:cubicBezTo>
                      <a:pt x="867" y="1128"/>
                      <a:pt x="882" y="1128"/>
                      <a:pt x="897" y="1127"/>
                    </a:cubicBezTo>
                    <a:cubicBezTo>
                      <a:pt x="1134" y="1110"/>
                      <a:pt x="1311" y="964"/>
                      <a:pt x="1314" y="739"/>
                    </a:cubicBezTo>
                    <a:cubicBezTo>
                      <a:pt x="1315" y="716"/>
                      <a:pt x="1314" y="716"/>
                      <a:pt x="1314" y="716"/>
                    </a:cubicBezTo>
                    <a:cubicBezTo>
                      <a:pt x="1313" y="656"/>
                      <a:pt x="1300" y="597"/>
                      <a:pt x="1278" y="541"/>
                    </a:cubicBezTo>
                    <a:cubicBezTo>
                      <a:pt x="1177" y="277"/>
                      <a:pt x="895" y="61"/>
                      <a:pt x="598" y="11"/>
                    </a:cubicBezTo>
                    <a:cubicBezTo>
                      <a:pt x="558" y="4"/>
                      <a:pt x="516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39"/>
              <p:cNvSpPr/>
              <p:nvPr/>
            </p:nvSpPr>
            <p:spPr>
              <a:xfrm>
                <a:off x="8372890" y="2329369"/>
                <a:ext cx="49186" cy="34218"/>
              </a:xfrm>
              <a:custGeom>
                <a:rect b="b" l="l" r="r" t="t"/>
                <a:pathLst>
                  <a:path extrusionOk="0" h="775" w="1114">
                    <a:moveTo>
                      <a:pt x="0" y="0"/>
                    </a:moveTo>
                    <a:lnTo>
                      <a:pt x="0" y="396"/>
                    </a:lnTo>
                    <a:cubicBezTo>
                      <a:pt x="121" y="544"/>
                      <a:pt x="295" y="664"/>
                      <a:pt x="490" y="728"/>
                    </a:cubicBezTo>
                    <a:cubicBezTo>
                      <a:pt x="580" y="757"/>
                      <a:pt x="675" y="775"/>
                      <a:pt x="770" y="775"/>
                    </a:cubicBezTo>
                    <a:cubicBezTo>
                      <a:pt x="846" y="775"/>
                      <a:pt x="921" y="763"/>
                      <a:pt x="992" y="738"/>
                    </a:cubicBezTo>
                    <a:cubicBezTo>
                      <a:pt x="1035" y="722"/>
                      <a:pt x="1076" y="701"/>
                      <a:pt x="1113" y="675"/>
                    </a:cubicBezTo>
                    <a:lnTo>
                      <a:pt x="1113" y="290"/>
                    </a:lnTo>
                    <a:cubicBezTo>
                      <a:pt x="1107" y="482"/>
                      <a:pt x="959" y="606"/>
                      <a:pt x="756" y="620"/>
                    </a:cubicBezTo>
                    <a:cubicBezTo>
                      <a:pt x="743" y="621"/>
                      <a:pt x="730" y="621"/>
                      <a:pt x="716" y="621"/>
                    </a:cubicBezTo>
                    <a:cubicBezTo>
                      <a:pt x="479" y="621"/>
                      <a:pt x="216" y="477"/>
                      <a:pt x="83" y="263"/>
                    </a:cubicBezTo>
                    <a:cubicBezTo>
                      <a:pt x="33" y="183"/>
                      <a:pt x="0" y="9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39"/>
              <p:cNvSpPr/>
              <p:nvPr/>
            </p:nvSpPr>
            <p:spPr>
              <a:xfrm>
                <a:off x="8372890" y="2314269"/>
                <a:ext cx="49186" cy="42563"/>
              </a:xfrm>
              <a:custGeom>
                <a:rect b="b" l="l" r="r" t="t"/>
                <a:pathLst>
                  <a:path extrusionOk="0" h="964" w="1114">
                    <a:moveTo>
                      <a:pt x="395" y="1"/>
                    </a:moveTo>
                    <a:cubicBezTo>
                      <a:pt x="317" y="1"/>
                      <a:pt x="240" y="16"/>
                      <a:pt x="173" y="53"/>
                    </a:cubicBezTo>
                    <a:cubicBezTo>
                      <a:pt x="70" y="108"/>
                      <a:pt x="12" y="200"/>
                      <a:pt x="1" y="308"/>
                    </a:cubicBezTo>
                    <a:cubicBezTo>
                      <a:pt x="0" y="320"/>
                      <a:pt x="0" y="332"/>
                      <a:pt x="0" y="343"/>
                    </a:cubicBezTo>
                    <a:cubicBezTo>
                      <a:pt x="0" y="436"/>
                      <a:pt x="33" y="527"/>
                      <a:pt x="83" y="606"/>
                    </a:cubicBezTo>
                    <a:cubicBezTo>
                      <a:pt x="218" y="819"/>
                      <a:pt x="479" y="963"/>
                      <a:pt x="716" y="963"/>
                    </a:cubicBezTo>
                    <a:cubicBezTo>
                      <a:pt x="730" y="963"/>
                      <a:pt x="743" y="963"/>
                      <a:pt x="756" y="962"/>
                    </a:cubicBezTo>
                    <a:cubicBezTo>
                      <a:pt x="959" y="949"/>
                      <a:pt x="1111" y="824"/>
                      <a:pt x="1113" y="632"/>
                    </a:cubicBezTo>
                    <a:cubicBezTo>
                      <a:pt x="1113" y="612"/>
                      <a:pt x="1113" y="612"/>
                      <a:pt x="1113" y="612"/>
                    </a:cubicBezTo>
                    <a:cubicBezTo>
                      <a:pt x="1112" y="562"/>
                      <a:pt x="1100" y="510"/>
                      <a:pt x="1082" y="462"/>
                    </a:cubicBezTo>
                    <a:cubicBezTo>
                      <a:pt x="997" y="237"/>
                      <a:pt x="755" y="53"/>
                      <a:pt x="502" y="10"/>
                    </a:cubicBezTo>
                    <a:cubicBezTo>
                      <a:pt x="467" y="4"/>
                      <a:pt x="431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39"/>
              <p:cNvSpPr/>
              <p:nvPr/>
            </p:nvSpPr>
            <p:spPr>
              <a:xfrm>
                <a:off x="8364678" y="2307558"/>
                <a:ext cx="66096" cy="56030"/>
              </a:xfrm>
              <a:custGeom>
                <a:rect b="b" l="l" r="r" t="t"/>
                <a:pathLst>
                  <a:path extrusionOk="0" h="1269" w="1497">
                    <a:moveTo>
                      <a:pt x="554" y="70"/>
                    </a:moveTo>
                    <a:cubicBezTo>
                      <a:pt x="813" y="70"/>
                      <a:pt x="1098" y="218"/>
                      <a:pt x="1263" y="439"/>
                    </a:cubicBezTo>
                    <a:cubicBezTo>
                      <a:pt x="1330" y="529"/>
                      <a:pt x="1379" y="633"/>
                      <a:pt x="1391" y="743"/>
                    </a:cubicBezTo>
                    <a:cubicBezTo>
                      <a:pt x="1393" y="760"/>
                      <a:pt x="1394" y="779"/>
                      <a:pt x="1394" y="786"/>
                    </a:cubicBezTo>
                    <a:lnTo>
                      <a:pt x="1394" y="801"/>
                    </a:lnTo>
                    <a:cubicBezTo>
                      <a:pt x="1393" y="973"/>
                      <a:pt x="1292" y="1110"/>
                      <a:pt x="1120" y="1169"/>
                    </a:cubicBezTo>
                    <a:cubicBezTo>
                      <a:pt x="1059" y="1189"/>
                      <a:pt x="995" y="1198"/>
                      <a:pt x="930" y="1198"/>
                    </a:cubicBezTo>
                    <a:cubicBezTo>
                      <a:pt x="841" y="1198"/>
                      <a:pt x="750" y="1180"/>
                      <a:pt x="666" y="1151"/>
                    </a:cubicBezTo>
                    <a:cubicBezTo>
                      <a:pt x="527" y="1102"/>
                      <a:pt x="402" y="1022"/>
                      <a:pt x="305" y="925"/>
                    </a:cubicBezTo>
                    <a:cubicBezTo>
                      <a:pt x="186" y="806"/>
                      <a:pt x="91" y="642"/>
                      <a:pt x="90" y="473"/>
                    </a:cubicBezTo>
                    <a:cubicBezTo>
                      <a:pt x="89" y="270"/>
                      <a:pt x="229" y="106"/>
                      <a:pt x="473" y="75"/>
                    </a:cubicBezTo>
                    <a:cubicBezTo>
                      <a:pt x="500" y="72"/>
                      <a:pt x="526" y="70"/>
                      <a:pt x="554" y="70"/>
                    </a:cubicBezTo>
                    <a:close/>
                    <a:moveTo>
                      <a:pt x="529" y="0"/>
                    </a:moveTo>
                    <a:cubicBezTo>
                      <a:pt x="420" y="0"/>
                      <a:pt x="312" y="23"/>
                      <a:pt x="219" y="79"/>
                    </a:cubicBezTo>
                    <a:cubicBezTo>
                      <a:pt x="95" y="152"/>
                      <a:pt x="23" y="269"/>
                      <a:pt x="11" y="408"/>
                    </a:cubicBezTo>
                    <a:cubicBezTo>
                      <a:pt x="0" y="526"/>
                      <a:pt x="35" y="647"/>
                      <a:pt x="90" y="750"/>
                    </a:cubicBezTo>
                    <a:cubicBezTo>
                      <a:pt x="117" y="798"/>
                      <a:pt x="149" y="845"/>
                      <a:pt x="186" y="890"/>
                    </a:cubicBezTo>
                    <a:cubicBezTo>
                      <a:pt x="307" y="1038"/>
                      <a:pt x="481" y="1158"/>
                      <a:pt x="676" y="1222"/>
                    </a:cubicBezTo>
                    <a:cubicBezTo>
                      <a:pt x="766" y="1251"/>
                      <a:pt x="862" y="1269"/>
                      <a:pt x="956" y="1269"/>
                    </a:cubicBezTo>
                    <a:cubicBezTo>
                      <a:pt x="1033" y="1269"/>
                      <a:pt x="1108" y="1257"/>
                      <a:pt x="1178" y="1232"/>
                    </a:cubicBezTo>
                    <a:cubicBezTo>
                      <a:pt x="1222" y="1216"/>
                      <a:pt x="1263" y="1195"/>
                      <a:pt x="1299" y="1169"/>
                    </a:cubicBezTo>
                    <a:cubicBezTo>
                      <a:pt x="1335" y="1143"/>
                      <a:pt x="1367" y="1113"/>
                      <a:pt x="1395" y="1076"/>
                    </a:cubicBezTo>
                    <a:cubicBezTo>
                      <a:pt x="1496" y="938"/>
                      <a:pt x="1495" y="758"/>
                      <a:pt x="1431" y="597"/>
                    </a:cubicBezTo>
                    <a:cubicBezTo>
                      <a:pt x="1316" y="309"/>
                      <a:pt x="1003" y="67"/>
                      <a:pt x="669" y="12"/>
                    </a:cubicBezTo>
                    <a:cubicBezTo>
                      <a:pt x="623" y="5"/>
                      <a:pt x="576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21" name="Google Shape;2321;p39"/>
          <p:cNvSpPr/>
          <p:nvPr/>
        </p:nvSpPr>
        <p:spPr>
          <a:xfrm>
            <a:off x="2597050" y="4088575"/>
            <a:ext cx="3972900" cy="337200"/>
          </a:xfrm>
          <a:prstGeom prst="rect">
            <a:avLst/>
          </a:prstGeom>
          <a:gradFill>
            <a:gsLst>
              <a:gs pos="0">
                <a:schemeClr val="lt1"/>
              </a:gs>
              <a:gs pos="52000">
                <a:schemeClr val="accent1"/>
              </a:gs>
              <a:gs pos="100000">
                <a:schemeClr val="accent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Team: Nexus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5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CONTENTS</a:t>
            </a:r>
            <a:endParaRPr/>
          </a:p>
        </p:txBody>
      </p:sp>
      <p:graphicFrame>
        <p:nvGraphicFramePr>
          <p:cNvPr id="1351" name="Google Shape;1351;p25"/>
          <p:cNvGraphicFramePr/>
          <p:nvPr/>
        </p:nvGraphicFramePr>
        <p:xfrm>
          <a:off x="720000" y="141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{6D281AC5-7564-4BD4-B567-C3E201567C9F}</a:tableStyleId>
              </a:tblPr>
              <a:tblGrid>
                <a:gridCol w="2494425"/>
                <a:gridCol w="5209575"/>
              </a:tblGrid>
              <a:tr h="61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</a:rPr>
                        <a:t>System Overview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Quick overview of how our system works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Camera Module</a:t>
                      </a:r>
                      <a:endParaRPr b="1" sz="1000" u="none" cap="none" strike="noStrike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This module would involve hardware setup, calibration, and ensuring the camera captures high-quality images suitable for processing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Processing Module</a:t>
                      </a:r>
                      <a:endParaRPr b="1" sz="1000" u="none" cap="none" strike="noStrike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This includes image processing and object detection using a machine learning model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Alert System</a:t>
                      </a:r>
                      <a:endParaRPr b="1" sz="1000" u="none" cap="none" strike="noStrike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Generates alerts based on the processed data. 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 Storage Module</a:t>
                      </a:r>
                      <a:endParaRPr b="1" sz="1000" u="none" cap="none" strike="noStrike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Stores the captured images or processed data for future reference or analysis.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Code and implentation</a:t>
                      </a:r>
                      <a:endParaRPr b="1" sz="1000" u="none" cap="none" strike="noStrike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Provides a user-friendly interface for users to view live feeds, access stored data, and manage settings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6"/>
          <p:cNvSpPr txBox="1"/>
          <p:nvPr>
            <p:ph idx="2"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System Ove</a:t>
            </a:r>
            <a:r>
              <a:rPr lang="en"/>
              <a:t>rview</a:t>
            </a:r>
            <a:endParaRPr/>
          </a:p>
        </p:txBody>
      </p:sp>
      <p:grpSp>
        <p:nvGrpSpPr>
          <p:cNvPr id="1357" name="Google Shape;1357;p26"/>
          <p:cNvGrpSpPr/>
          <p:nvPr/>
        </p:nvGrpSpPr>
        <p:grpSpPr>
          <a:xfrm>
            <a:off x="109950" y="3500615"/>
            <a:ext cx="1466100" cy="1581288"/>
            <a:chOff x="1994500" y="3164465"/>
            <a:chExt cx="1466100" cy="1581288"/>
          </a:xfrm>
        </p:grpSpPr>
        <p:sp>
          <p:nvSpPr>
            <p:cNvPr id="1358" name="Google Shape;1358;p26"/>
            <p:cNvSpPr/>
            <p:nvPr/>
          </p:nvSpPr>
          <p:spPr>
            <a:xfrm>
              <a:off x="1994500" y="3164465"/>
              <a:ext cx="1466100" cy="1466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9" name="Google Shape;1359;p26"/>
            <p:cNvGrpSpPr/>
            <p:nvPr/>
          </p:nvGrpSpPr>
          <p:grpSpPr>
            <a:xfrm flipH="1">
              <a:off x="2181938" y="3581750"/>
              <a:ext cx="1091207" cy="1164003"/>
              <a:chOff x="1043850" y="3715775"/>
              <a:chExt cx="557250" cy="594425"/>
            </a:xfrm>
          </p:grpSpPr>
          <p:sp>
            <p:nvSpPr>
              <p:cNvPr id="1360" name="Google Shape;1360;p26"/>
              <p:cNvSpPr/>
              <p:nvPr/>
            </p:nvSpPr>
            <p:spPr>
              <a:xfrm>
                <a:off x="1043850" y="4060950"/>
                <a:ext cx="557250" cy="249250"/>
              </a:xfrm>
              <a:custGeom>
                <a:rect b="b" l="l" r="r" t="t"/>
                <a:pathLst>
                  <a:path extrusionOk="0" h="9970" w="22290">
                    <a:moveTo>
                      <a:pt x="1" y="1"/>
                    </a:moveTo>
                    <a:lnTo>
                      <a:pt x="1" y="3535"/>
                    </a:lnTo>
                    <a:cubicBezTo>
                      <a:pt x="1" y="3827"/>
                      <a:pt x="194" y="4119"/>
                      <a:pt x="579" y="4341"/>
                    </a:cubicBezTo>
                    <a:lnTo>
                      <a:pt x="9751" y="9636"/>
                    </a:lnTo>
                    <a:cubicBezTo>
                      <a:pt x="10136" y="9858"/>
                      <a:pt x="10641" y="9970"/>
                      <a:pt x="11145" y="9970"/>
                    </a:cubicBezTo>
                    <a:cubicBezTo>
                      <a:pt x="11650" y="9970"/>
                      <a:pt x="12155" y="9858"/>
                      <a:pt x="12540" y="9636"/>
                    </a:cubicBezTo>
                    <a:lnTo>
                      <a:pt x="21712" y="4341"/>
                    </a:lnTo>
                    <a:cubicBezTo>
                      <a:pt x="22097" y="4119"/>
                      <a:pt x="22290" y="3827"/>
                      <a:pt x="22290" y="3537"/>
                    </a:cubicBezTo>
                    <a:lnTo>
                      <a:pt x="22290" y="2"/>
                    </a:lnTo>
                    <a:cubicBezTo>
                      <a:pt x="22290" y="294"/>
                      <a:pt x="22097" y="584"/>
                      <a:pt x="21712" y="807"/>
                    </a:cubicBezTo>
                    <a:lnTo>
                      <a:pt x="12540" y="6103"/>
                    </a:lnTo>
                    <a:cubicBezTo>
                      <a:pt x="12155" y="6325"/>
                      <a:pt x="11650" y="6436"/>
                      <a:pt x="11145" y="6436"/>
                    </a:cubicBezTo>
                    <a:cubicBezTo>
                      <a:pt x="10641" y="6436"/>
                      <a:pt x="10136" y="6325"/>
                      <a:pt x="9751" y="6103"/>
                    </a:cubicBezTo>
                    <a:lnTo>
                      <a:pt x="579" y="807"/>
                    </a:lnTo>
                    <a:cubicBezTo>
                      <a:pt x="194" y="584"/>
                      <a:pt x="1" y="292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6"/>
              <p:cNvSpPr/>
              <p:nvPr/>
            </p:nvSpPr>
            <p:spPr>
              <a:xfrm>
                <a:off x="1043850" y="3900125"/>
                <a:ext cx="557250" cy="321750"/>
              </a:xfrm>
              <a:custGeom>
                <a:rect b="b" l="l" r="r" t="t"/>
                <a:pathLst>
                  <a:path extrusionOk="0" h="12870" w="22290">
                    <a:moveTo>
                      <a:pt x="11145" y="1"/>
                    </a:moveTo>
                    <a:cubicBezTo>
                      <a:pt x="10641" y="1"/>
                      <a:pt x="10136" y="112"/>
                      <a:pt x="9751" y="334"/>
                    </a:cubicBezTo>
                    <a:lnTo>
                      <a:pt x="579" y="5630"/>
                    </a:lnTo>
                    <a:cubicBezTo>
                      <a:pt x="194" y="5851"/>
                      <a:pt x="1" y="6143"/>
                      <a:pt x="1" y="6434"/>
                    </a:cubicBezTo>
                    <a:cubicBezTo>
                      <a:pt x="1" y="6725"/>
                      <a:pt x="194" y="7017"/>
                      <a:pt x="579" y="7240"/>
                    </a:cubicBezTo>
                    <a:lnTo>
                      <a:pt x="9751" y="12536"/>
                    </a:lnTo>
                    <a:cubicBezTo>
                      <a:pt x="10136" y="12758"/>
                      <a:pt x="10641" y="12869"/>
                      <a:pt x="11145" y="12869"/>
                    </a:cubicBezTo>
                    <a:cubicBezTo>
                      <a:pt x="11650" y="12869"/>
                      <a:pt x="12155" y="12758"/>
                      <a:pt x="12540" y="12536"/>
                    </a:cubicBezTo>
                    <a:lnTo>
                      <a:pt x="21712" y="7240"/>
                    </a:lnTo>
                    <a:cubicBezTo>
                      <a:pt x="22097" y="7017"/>
                      <a:pt x="22290" y="6727"/>
                      <a:pt x="22290" y="6435"/>
                    </a:cubicBezTo>
                    <a:cubicBezTo>
                      <a:pt x="22290" y="6143"/>
                      <a:pt x="22097" y="5851"/>
                      <a:pt x="21712" y="5630"/>
                    </a:cubicBezTo>
                    <a:lnTo>
                      <a:pt x="12540" y="334"/>
                    </a:lnTo>
                    <a:cubicBezTo>
                      <a:pt x="12155" y="112"/>
                      <a:pt x="11650" y="1"/>
                      <a:pt x="11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6"/>
              <p:cNvSpPr/>
              <p:nvPr/>
            </p:nvSpPr>
            <p:spPr>
              <a:xfrm>
                <a:off x="1209675" y="3974925"/>
                <a:ext cx="225600" cy="130250"/>
              </a:xfrm>
              <a:custGeom>
                <a:rect b="b" l="l" r="r" t="t"/>
                <a:pathLst>
                  <a:path extrusionOk="0" h="5210" w="9024">
                    <a:moveTo>
                      <a:pt x="4512" y="0"/>
                    </a:moveTo>
                    <a:cubicBezTo>
                      <a:pt x="2021" y="0"/>
                      <a:pt x="1" y="1166"/>
                      <a:pt x="1" y="2605"/>
                    </a:cubicBezTo>
                    <a:cubicBezTo>
                      <a:pt x="1" y="4044"/>
                      <a:pt x="2021" y="5210"/>
                      <a:pt x="4512" y="5210"/>
                    </a:cubicBezTo>
                    <a:cubicBezTo>
                      <a:pt x="7004" y="5210"/>
                      <a:pt x="9024" y="4044"/>
                      <a:pt x="9024" y="2605"/>
                    </a:cubicBezTo>
                    <a:cubicBezTo>
                      <a:pt x="9024" y="1166"/>
                      <a:pt x="7004" y="0"/>
                      <a:pt x="4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6"/>
              <p:cNvSpPr/>
              <p:nvPr/>
            </p:nvSpPr>
            <p:spPr>
              <a:xfrm>
                <a:off x="1160325" y="3715775"/>
                <a:ext cx="324325" cy="324275"/>
              </a:xfrm>
              <a:custGeom>
                <a:rect b="b" l="l" r="r" t="t"/>
                <a:pathLst>
                  <a:path extrusionOk="0" h="12971" w="12973">
                    <a:moveTo>
                      <a:pt x="6486" y="0"/>
                    </a:moveTo>
                    <a:cubicBezTo>
                      <a:pt x="4766" y="0"/>
                      <a:pt x="3116" y="683"/>
                      <a:pt x="1900" y="1899"/>
                    </a:cubicBezTo>
                    <a:cubicBezTo>
                      <a:pt x="684" y="3116"/>
                      <a:pt x="0" y="4765"/>
                      <a:pt x="0" y="6485"/>
                    </a:cubicBezTo>
                    <a:cubicBezTo>
                      <a:pt x="0" y="8205"/>
                      <a:pt x="684" y="9855"/>
                      <a:pt x="1900" y="11071"/>
                    </a:cubicBezTo>
                    <a:cubicBezTo>
                      <a:pt x="3116" y="12288"/>
                      <a:pt x="4766" y="12971"/>
                      <a:pt x="6486" y="12971"/>
                    </a:cubicBezTo>
                    <a:cubicBezTo>
                      <a:pt x="8206" y="12971"/>
                      <a:pt x="9856" y="12288"/>
                      <a:pt x="11072" y="11071"/>
                    </a:cubicBezTo>
                    <a:cubicBezTo>
                      <a:pt x="12288" y="9855"/>
                      <a:pt x="12972" y="8205"/>
                      <a:pt x="12972" y="6485"/>
                    </a:cubicBezTo>
                    <a:cubicBezTo>
                      <a:pt x="12972" y="4765"/>
                      <a:pt x="12288" y="3116"/>
                      <a:pt x="11072" y="1899"/>
                    </a:cubicBezTo>
                    <a:cubicBezTo>
                      <a:pt x="9856" y="683"/>
                      <a:pt x="8206" y="0"/>
                      <a:pt x="6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1160325" y="3860600"/>
                <a:ext cx="324325" cy="131800"/>
              </a:xfrm>
              <a:custGeom>
                <a:rect b="b" l="l" r="r" t="t"/>
                <a:pathLst>
                  <a:path extrusionOk="0" h="5272" w="12973">
                    <a:moveTo>
                      <a:pt x="0" y="0"/>
                    </a:moveTo>
                    <a:lnTo>
                      <a:pt x="0" y="1526"/>
                    </a:lnTo>
                    <a:cubicBezTo>
                      <a:pt x="0" y="3594"/>
                      <a:pt x="2904" y="5271"/>
                      <a:pt x="6486" y="5271"/>
                    </a:cubicBezTo>
                    <a:cubicBezTo>
                      <a:pt x="10069" y="5271"/>
                      <a:pt x="12972" y="3594"/>
                      <a:pt x="12972" y="1526"/>
                    </a:cubicBezTo>
                    <a:lnTo>
                      <a:pt x="12972" y="0"/>
                    </a:lnTo>
                    <a:cubicBezTo>
                      <a:pt x="12972" y="2068"/>
                      <a:pt x="10069" y="3745"/>
                      <a:pt x="6486" y="3745"/>
                    </a:cubicBezTo>
                    <a:cubicBezTo>
                      <a:pt x="2905" y="3745"/>
                      <a:pt x="0" y="206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6"/>
              <p:cNvSpPr/>
              <p:nvPr/>
            </p:nvSpPr>
            <p:spPr>
              <a:xfrm>
                <a:off x="1177125" y="3896100"/>
                <a:ext cx="73825" cy="86825"/>
              </a:xfrm>
              <a:custGeom>
                <a:rect b="b" l="l" r="r" t="t"/>
                <a:pathLst>
                  <a:path extrusionOk="0" h="3473" w="2953">
                    <a:moveTo>
                      <a:pt x="1110" y="678"/>
                    </a:moveTo>
                    <a:cubicBezTo>
                      <a:pt x="1417" y="678"/>
                      <a:pt x="1801" y="958"/>
                      <a:pt x="2057" y="1402"/>
                    </a:cubicBezTo>
                    <a:cubicBezTo>
                      <a:pt x="2378" y="1957"/>
                      <a:pt x="2378" y="2556"/>
                      <a:pt x="2057" y="2741"/>
                    </a:cubicBezTo>
                    <a:cubicBezTo>
                      <a:pt x="1993" y="2778"/>
                      <a:pt x="1921" y="2796"/>
                      <a:pt x="1844" y="2796"/>
                    </a:cubicBezTo>
                    <a:cubicBezTo>
                      <a:pt x="1537" y="2796"/>
                      <a:pt x="1153" y="2515"/>
                      <a:pt x="897" y="2072"/>
                    </a:cubicBezTo>
                    <a:cubicBezTo>
                      <a:pt x="577" y="1517"/>
                      <a:pt x="577" y="918"/>
                      <a:pt x="897" y="732"/>
                    </a:cubicBezTo>
                    <a:cubicBezTo>
                      <a:pt x="961" y="695"/>
                      <a:pt x="1033" y="678"/>
                      <a:pt x="1110" y="678"/>
                    </a:cubicBezTo>
                    <a:close/>
                    <a:moveTo>
                      <a:pt x="875" y="0"/>
                    </a:moveTo>
                    <a:cubicBezTo>
                      <a:pt x="749" y="0"/>
                      <a:pt x="631" y="29"/>
                      <a:pt x="526" y="90"/>
                    </a:cubicBezTo>
                    <a:cubicBezTo>
                      <a:pt x="1" y="394"/>
                      <a:pt x="1" y="1376"/>
                      <a:pt x="526" y="2285"/>
                    </a:cubicBezTo>
                    <a:cubicBezTo>
                      <a:pt x="946" y="3013"/>
                      <a:pt x="1574" y="3473"/>
                      <a:pt x="2078" y="3473"/>
                    </a:cubicBezTo>
                    <a:cubicBezTo>
                      <a:pt x="2204" y="3473"/>
                      <a:pt x="2323" y="3444"/>
                      <a:pt x="2428" y="3383"/>
                    </a:cubicBezTo>
                    <a:cubicBezTo>
                      <a:pt x="2953" y="3080"/>
                      <a:pt x="2953" y="2097"/>
                      <a:pt x="2428" y="1188"/>
                    </a:cubicBezTo>
                    <a:cubicBezTo>
                      <a:pt x="2008" y="460"/>
                      <a:pt x="1379" y="0"/>
                      <a:pt x="8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6"/>
              <p:cNvSpPr/>
              <p:nvPr/>
            </p:nvSpPr>
            <p:spPr>
              <a:xfrm>
                <a:off x="1168725" y="3898350"/>
                <a:ext cx="69100" cy="89425"/>
              </a:xfrm>
              <a:custGeom>
                <a:rect b="b" l="l" r="r" t="t"/>
                <a:pathLst>
                  <a:path extrusionOk="0" h="3577" w="2764">
                    <a:moveTo>
                      <a:pt x="2764" y="3293"/>
                    </a:moveTo>
                    <a:lnTo>
                      <a:pt x="2763" y="3294"/>
                    </a:lnTo>
                    <a:lnTo>
                      <a:pt x="2763" y="3294"/>
                    </a:lnTo>
                    <a:cubicBezTo>
                      <a:pt x="2763" y="3294"/>
                      <a:pt x="2763" y="3293"/>
                      <a:pt x="2764" y="3293"/>
                    </a:cubicBezTo>
                    <a:close/>
                    <a:moveTo>
                      <a:pt x="862" y="0"/>
                    </a:moveTo>
                    <a:lnTo>
                      <a:pt x="526" y="194"/>
                    </a:lnTo>
                    <a:cubicBezTo>
                      <a:pt x="0" y="497"/>
                      <a:pt x="0" y="1480"/>
                      <a:pt x="526" y="2390"/>
                    </a:cubicBezTo>
                    <a:cubicBezTo>
                      <a:pt x="945" y="3117"/>
                      <a:pt x="1574" y="3577"/>
                      <a:pt x="2078" y="3577"/>
                    </a:cubicBezTo>
                    <a:cubicBezTo>
                      <a:pt x="2204" y="3577"/>
                      <a:pt x="2322" y="3548"/>
                      <a:pt x="2428" y="3487"/>
                    </a:cubicBezTo>
                    <a:lnTo>
                      <a:pt x="2763" y="3294"/>
                    </a:lnTo>
                    <a:lnTo>
                      <a:pt x="2763" y="3294"/>
                    </a:lnTo>
                    <a:cubicBezTo>
                      <a:pt x="2658" y="3354"/>
                      <a:pt x="2540" y="3383"/>
                      <a:pt x="2414" y="3383"/>
                    </a:cubicBezTo>
                    <a:cubicBezTo>
                      <a:pt x="1910" y="3383"/>
                      <a:pt x="1282" y="2923"/>
                      <a:pt x="862" y="2195"/>
                    </a:cubicBezTo>
                    <a:cubicBezTo>
                      <a:pt x="337" y="1286"/>
                      <a:pt x="337" y="304"/>
                      <a:pt x="8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1190150" y="3922225"/>
                <a:ext cx="33875" cy="40375"/>
              </a:xfrm>
              <a:custGeom>
                <a:rect b="b" l="l" r="r" t="t"/>
                <a:pathLst>
                  <a:path extrusionOk="0" h="1615" w="1355">
                    <a:moveTo>
                      <a:pt x="557" y="1"/>
                    </a:moveTo>
                    <a:lnTo>
                      <a:pt x="221" y="195"/>
                    </a:lnTo>
                    <a:cubicBezTo>
                      <a:pt x="0" y="322"/>
                      <a:pt x="0" y="735"/>
                      <a:pt x="221" y="1116"/>
                    </a:cubicBezTo>
                    <a:cubicBezTo>
                      <a:pt x="397" y="1422"/>
                      <a:pt x="661" y="1615"/>
                      <a:pt x="872" y="1615"/>
                    </a:cubicBezTo>
                    <a:cubicBezTo>
                      <a:pt x="925" y="1615"/>
                      <a:pt x="975" y="1603"/>
                      <a:pt x="1019" y="1577"/>
                    </a:cubicBezTo>
                    <a:lnTo>
                      <a:pt x="1355" y="1383"/>
                    </a:lnTo>
                    <a:lnTo>
                      <a:pt x="1355" y="1383"/>
                    </a:lnTo>
                    <a:cubicBezTo>
                      <a:pt x="1311" y="1408"/>
                      <a:pt x="1261" y="1420"/>
                      <a:pt x="1208" y="1420"/>
                    </a:cubicBezTo>
                    <a:cubicBezTo>
                      <a:pt x="997" y="1420"/>
                      <a:pt x="733" y="1227"/>
                      <a:pt x="557" y="922"/>
                    </a:cubicBezTo>
                    <a:cubicBezTo>
                      <a:pt x="336" y="540"/>
                      <a:pt x="336" y="128"/>
                      <a:pt x="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1198550" y="3921300"/>
                <a:ext cx="31000" cy="36450"/>
              </a:xfrm>
              <a:custGeom>
                <a:rect b="b" l="l" r="r" t="t"/>
                <a:pathLst>
                  <a:path extrusionOk="0" h="1458" w="1240">
                    <a:moveTo>
                      <a:pt x="368" y="0"/>
                    </a:moveTo>
                    <a:cubicBezTo>
                      <a:pt x="315" y="0"/>
                      <a:pt x="265" y="12"/>
                      <a:pt x="221" y="38"/>
                    </a:cubicBezTo>
                    <a:cubicBezTo>
                      <a:pt x="0" y="165"/>
                      <a:pt x="0" y="577"/>
                      <a:pt x="221" y="959"/>
                    </a:cubicBezTo>
                    <a:cubicBezTo>
                      <a:pt x="397" y="1264"/>
                      <a:pt x="661" y="1457"/>
                      <a:pt x="872" y="1457"/>
                    </a:cubicBezTo>
                    <a:cubicBezTo>
                      <a:pt x="925" y="1457"/>
                      <a:pt x="975" y="1445"/>
                      <a:pt x="1019" y="1420"/>
                    </a:cubicBezTo>
                    <a:cubicBezTo>
                      <a:pt x="1239" y="1292"/>
                      <a:pt x="1239" y="880"/>
                      <a:pt x="1019" y="499"/>
                    </a:cubicBezTo>
                    <a:cubicBezTo>
                      <a:pt x="843" y="193"/>
                      <a:pt x="579" y="0"/>
                      <a:pt x="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1183100" y="3917875"/>
                <a:ext cx="45050" cy="53000"/>
              </a:xfrm>
              <a:custGeom>
                <a:rect b="b" l="l" r="r" t="t"/>
                <a:pathLst>
                  <a:path extrusionOk="0" h="2120" w="1802">
                    <a:moveTo>
                      <a:pt x="649" y="331"/>
                    </a:moveTo>
                    <a:cubicBezTo>
                      <a:pt x="861" y="331"/>
                      <a:pt x="1124" y="524"/>
                      <a:pt x="1301" y="830"/>
                    </a:cubicBezTo>
                    <a:cubicBezTo>
                      <a:pt x="1521" y="1211"/>
                      <a:pt x="1521" y="1623"/>
                      <a:pt x="1301" y="1750"/>
                    </a:cubicBezTo>
                    <a:lnTo>
                      <a:pt x="1301" y="1751"/>
                    </a:lnTo>
                    <a:cubicBezTo>
                      <a:pt x="1257" y="1777"/>
                      <a:pt x="1207" y="1789"/>
                      <a:pt x="1154" y="1789"/>
                    </a:cubicBezTo>
                    <a:cubicBezTo>
                      <a:pt x="943" y="1789"/>
                      <a:pt x="679" y="1596"/>
                      <a:pt x="503" y="1290"/>
                    </a:cubicBezTo>
                    <a:cubicBezTo>
                      <a:pt x="282" y="909"/>
                      <a:pt x="282" y="496"/>
                      <a:pt x="503" y="369"/>
                    </a:cubicBezTo>
                    <a:cubicBezTo>
                      <a:pt x="547" y="343"/>
                      <a:pt x="596" y="331"/>
                      <a:pt x="649" y="331"/>
                    </a:cubicBezTo>
                    <a:close/>
                    <a:moveTo>
                      <a:pt x="534" y="0"/>
                    </a:moveTo>
                    <a:cubicBezTo>
                      <a:pt x="457" y="0"/>
                      <a:pt x="386" y="18"/>
                      <a:pt x="322" y="55"/>
                    </a:cubicBezTo>
                    <a:cubicBezTo>
                      <a:pt x="1" y="240"/>
                      <a:pt x="1" y="840"/>
                      <a:pt x="322" y="1394"/>
                    </a:cubicBezTo>
                    <a:cubicBezTo>
                      <a:pt x="577" y="1838"/>
                      <a:pt x="960" y="2119"/>
                      <a:pt x="1268" y="2119"/>
                    </a:cubicBezTo>
                    <a:cubicBezTo>
                      <a:pt x="1345" y="2119"/>
                      <a:pt x="1417" y="2101"/>
                      <a:pt x="1482" y="2064"/>
                    </a:cubicBezTo>
                    <a:cubicBezTo>
                      <a:pt x="1801" y="1880"/>
                      <a:pt x="1801" y="1280"/>
                      <a:pt x="1482" y="724"/>
                    </a:cubicBezTo>
                    <a:cubicBezTo>
                      <a:pt x="1225" y="281"/>
                      <a:pt x="841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1191125" y="3913025"/>
                <a:ext cx="45425" cy="56475"/>
              </a:xfrm>
              <a:custGeom>
                <a:rect b="b" l="l" r="r" t="t"/>
                <a:pathLst>
                  <a:path extrusionOk="0" h="2259" w="1817">
                    <a:moveTo>
                      <a:pt x="1" y="250"/>
                    </a:moveTo>
                    <a:cubicBezTo>
                      <a:pt x="1" y="250"/>
                      <a:pt x="1" y="250"/>
                      <a:pt x="1" y="250"/>
                    </a:cubicBezTo>
                    <a:lnTo>
                      <a:pt x="1" y="250"/>
                    </a:lnTo>
                    <a:close/>
                    <a:moveTo>
                      <a:pt x="549" y="1"/>
                    </a:moveTo>
                    <a:cubicBezTo>
                      <a:pt x="473" y="1"/>
                      <a:pt x="401" y="18"/>
                      <a:pt x="337" y="55"/>
                    </a:cubicBezTo>
                    <a:lnTo>
                      <a:pt x="1" y="250"/>
                    </a:lnTo>
                    <a:lnTo>
                      <a:pt x="1" y="250"/>
                    </a:lnTo>
                    <a:cubicBezTo>
                      <a:pt x="65" y="213"/>
                      <a:pt x="137" y="195"/>
                      <a:pt x="214" y="195"/>
                    </a:cubicBezTo>
                    <a:cubicBezTo>
                      <a:pt x="521" y="195"/>
                      <a:pt x="904" y="475"/>
                      <a:pt x="1161" y="918"/>
                    </a:cubicBezTo>
                    <a:cubicBezTo>
                      <a:pt x="1480" y="1474"/>
                      <a:pt x="1480" y="2074"/>
                      <a:pt x="1161" y="2258"/>
                    </a:cubicBezTo>
                    <a:lnTo>
                      <a:pt x="1497" y="2064"/>
                    </a:lnTo>
                    <a:cubicBezTo>
                      <a:pt x="1816" y="1879"/>
                      <a:pt x="1816" y="1280"/>
                      <a:pt x="1497" y="725"/>
                    </a:cubicBezTo>
                    <a:cubicBezTo>
                      <a:pt x="1240" y="281"/>
                      <a:pt x="856" y="1"/>
                      <a:pt x="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1175125" y="3883800"/>
                <a:ext cx="86275" cy="113400"/>
              </a:xfrm>
              <a:custGeom>
                <a:rect b="b" l="l" r="r" t="t"/>
                <a:pathLst>
                  <a:path extrusionOk="0" h="4536" w="3451">
                    <a:moveTo>
                      <a:pt x="785" y="1"/>
                    </a:moveTo>
                    <a:cubicBezTo>
                      <a:pt x="624" y="1"/>
                      <a:pt x="472" y="38"/>
                      <a:pt x="337" y="115"/>
                    </a:cubicBezTo>
                    <a:lnTo>
                      <a:pt x="0" y="310"/>
                    </a:lnTo>
                    <a:cubicBezTo>
                      <a:pt x="135" y="232"/>
                      <a:pt x="287" y="195"/>
                      <a:pt x="449" y="195"/>
                    </a:cubicBezTo>
                    <a:cubicBezTo>
                      <a:pt x="1095" y="195"/>
                      <a:pt x="1902" y="786"/>
                      <a:pt x="2440" y="1719"/>
                    </a:cubicBezTo>
                    <a:cubicBezTo>
                      <a:pt x="3113" y="2885"/>
                      <a:pt x="3113" y="4145"/>
                      <a:pt x="2441" y="4535"/>
                    </a:cubicBezTo>
                    <a:lnTo>
                      <a:pt x="2441" y="4535"/>
                    </a:lnTo>
                    <a:lnTo>
                      <a:pt x="2776" y="4341"/>
                    </a:lnTo>
                    <a:cubicBezTo>
                      <a:pt x="3451" y="3952"/>
                      <a:pt x="3451" y="2691"/>
                      <a:pt x="2776" y="1524"/>
                    </a:cubicBezTo>
                    <a:cubicBezTo>
                      <a:pt x="2238" y="591"/>
                      <a:pt x="1431" y="1"/>
                      <a:pt x="785" y="1"/>
                    </a:cubicBezTo>
                    <a:close/>
                    <a:moveTo>
                      <a:pt x="2441" y="4535"/>
                    </a:moveTo>
                    <a:lnTo>
                      <a:pt x="2440" y="4536"/>
                    </a:lnTo>
                    <a:cubicBezTo>
                      <a:pt x="2440" y="4536"/>
                      <a:pt x="2441" y="4535"/>
                      <a:pt x="2441" y="45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1158275" y="3888675"/>
                <a:ext cx="94700" cy="111400"/>
              </a:xfrm>
              <a:custGeom>
                <a:rect b="b" l="l" r="r" t="t"/>
                <a:pathLst>
                  <a:path extrusionOk="0" h="4456" w="3788">
                    <a:moveTo>
                      <a:pt x="1293" y="491"/>
                    </a:moveTo>
                    <a:cubicBezTo>
                      <a:pt x="1797" y="491"/>
                      <a:pt x="2426" y="951"/>
                      <a:pt x="2846" y="1679"/>
                    </a:cubicBezTo>
                    <a:cubicBezTo>
                      <a:pt x="3371" y="2588"/>
                      <a:pt x="3371" y="3572"/>
                      <a:pt x="2846" y="3874"/>
                    </a:cubicBezTo>
                    <a:cubicBezTo>
                      <a:pt x="2740" y="3935"/>
                      <a:pt x="2622" y="3964"/>
                      <a:pt x="2496" y="3964"/>
                    </a:cubicBezTo>
                    <a:cubicBezTo>
                      <a:pt x="1992" y="3964"/>
                      <a:pt x="1363" y="3504"/>
                      <a:pt x="944" y="2777"/>
                    </a:cubicBezTo>
                    <a:cubicBezTo>
                      <a:pt x="418" y="1867"/>
                      <a:pt x="418" y="884"/>
                      <a:pt x="944" y="581"/>
                    </a:cubicBezTo>
                    <a:cubicBezTo>
                      <a:pt x="1049" y="520"/>
                      <a:pt x="1167" y="491"/>
                      <a:pt x="1293" y="491"/>
                    </a:cubicBezTo>
                    <a:close/>
                    <a:moveTo>
                      <a:pt x="1124" y="0"/>
                    </a:moveTo>
                    <a:cubicBezTo>
                      <a:pt x="962" y="0"/>
                      <a:pt x="810" y="37"/>
                      <a:pt x="675" y="115"/>
                    </a:cubicBezTo>
                    <a:cubicBezTo>
                      <a:pt x="1" y="504"/>
                      <a:pt x="1" y="1765"/>
                      <a:pt x="675" y="2932"/>
                    </a:cubicBezTo>
                    <a:cubicBezTo>
                      <a:pt x="1214" y="3866"/>
                      <a:pt x="2020" y="4456"/>
                      <a:pt x="2666" y="4456"/>
                    </a:cubicBezTo>
                    <a:cubicBezTo>
                      <a:pt x="2828" y="4456"/>
                      <a:pt x="2979" y="4419"/>
                      <a:pt x="3114" y="4341"/>
                    </a:cubicBezTo>
                    <a:cubicBezTo>
                      <a:pt x="3787" y="3951"/>
                      <a:pt x="3787" y="2691"/>
                      <a:pt x="3114" y="1524"/>
                    </a:cubicBezTo>
                    <a:cubicBezTo>
                      <a:pt x="2576" y="591"/>
                      <a:pt x="1769" y="0"/>
                      <a:pt x="1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3" name="Google Shape;1373;p26"/>
          <p:cNvGrpSpPr/>
          <p:nvPr/>
        </p:nvGrpSpPr>
        <p:grpSpPr>
          <a:xfrm>
            <a:off x="7697725" y="872850"/>
            <a:ext cx="1466100" cy="1555390"/>
            <a:chOff x="7697725" y="872850"/>
            <a:chExt cx="1466100" cy="1555390"/>
          </a:xfrm>
        </p:grpSpPr>
        <p:sp>
          <p:nvSpPr>
            <p:cNvPr id="1374" name="Google Shape;1374;p26"/>
            <p:cNvSpPr/>
            <p:nvPr/>
          </p:nvSpPr>
          <p:spPr>
            <a:xfrm>
              <a:off x="7697725" y="872850"/>
              <a:ext cx="1466100" cy="1466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5" name="Google Shape;1375;p26"/>
            <p:cNvGrpSpPr/>
            <p:nvPr/>
          </p:nvGrpSpPr>
          <p:grpSpPr>
            <a:xfrm>
              <a:off x="7983110" y="1143527"/>
              <a:ext cx="986442" cy="1284713"/>
              <a:chOff x="4368900" y="2629925"/>
              <a:chExt cx="497675" cy="648125"/>
            </a:xfrm>
          </p:grpSpPr>
          <p:sp>
            <p:nvSpPr>
              <p:cNvPr id="1376" name="Google Shape;1376;p26"/>
              <p:cNvSpPr/>
              <p:nvPr/>
            </p:nvSpPr>
            <p:spPr>
              <a:xfrm>
                <a:off x="4400675" y="2629925"/>
                <a:ext cx="465900" cy="629600"/>
              </a:xfrm>
              <a:custGeom>
                <a:rect b="b" l="l" r="r" t="t"/>
                <a:pathLst>
                  <a:path extrusionOk="0" h="25184" w="18636">
                    <a:moveTo>
                      <a:pt x="1180" y="1"/>
                    </a:moveTo>
                    <a:cubicBezTo>
                      <a:pt x="487" y="1"/>
                      <a:pt x="1" y="641"/>
                      <a:pt x="1" y="1710"/>
                    </a:cubicBezTo>
                    <a:lnTo>
                      <a:pt x="1" y="12716"/>
                    </a:lnTo>
                    <a:cubicBezTo>
                      <a:pt x="1" y="14151"/>
                      <a:pt x="877" y="15826"/>
                      <a:pt x="1954" y="16447"/>
                    </a:cubicBezTo>
                    <a:lnTo>
                      <a:pt x="16682" y="24950"/>
                    </a:lnTo>
                    <a:cubicBezTo>
                      <a:pt x="16957" y="25109"/>
                      <a:pt x="17219" y="25184"/>
                      <a:pt x="17456" y="25184"/>
                    </a:cubicBezTo>
                    <a:cubicBezTo>
                      <a:pt x="18149" y="25184"/>
                      <a:pt x="18635" y="24544"/>
                      <a:pt x="18635" y="23474"/>
                    </a:cubicBezTo>
                    <a:lnTo>
                      <a:pt x="18635" y="12468"/>
                    </a:lnTo>
                    <a:cubicBezTo>
                      <a:pt x="18635" y="11033"/>
                      <a:pt x="17759" y="9360"/>
                      <a:pt x="16682" y="8738"/>
                    </a:cubicBezTo>
                    <a:lnTo>
                      <a:pt x="1954" y="234"/>
                    </a:lnTo>
                    <a:cubicBezTo>
                      <a:pt x="1679" y="76"/>
                      <a:pt x="1418" y="1"/>
                      <a:pt x="1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6"/>
              <p:cNvSpPr/>
              <p:nvPr/>
            </p:nvSpPr>
            <p:spPr>
              <a:xfrm>
                <a:off x="4384950" y="2633475"/>
                <a:ext cx="46825" cy="38900"/>
              </a:xfrm>
              <a:custGeom>
                <a:rect b="b" l="l" r="r" t="t"/>
                <a:pathLst>
                  <a:path extrusionOk="0" h="1556" w="1873">
                    <a:moveTo>
                      <a:pt x="1290" y="0"/>
                    </a:moveTo>
                    <a:lnTo>
                      <a:pt x="1" y="756"/>
                    </a:lnTo>
                    <a:lnTo>
                      <a:pt x="869" y="1556"/>
                    </a:lnTo>
                    <a:lnTo>
                      <a:pt x="1872" y="599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4807900" y="3239125"/>
                <a:ext cx="43700" cy="35425"/>
              </a:xfrm>
              <a:custGeom>
                <a:rect b="b" l="l" r="r" t="t"/>
                <a:pathLst>
                  <a:path extrusionOk="0" h="1417" w="1748">
                    <a:moveTo>
                      <a:pt x="1527" y="1"/>
                    </a:moveTo>
                    <a:lnTo>
                      <a:pt x="1" y="618"/>
                    </a:lnTo>
                    <a:lnTo>
                      <a:pt x="413" y="1416"/>
                    </a:lnTo>
                    <a:lnTo>
                      <a:pt x="1748" y="633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4368900" y="2648425"/>
                <a:ext cx="465900" cy="629625"/>
              </a:xfrm>
              <a:custGeom>
                <a:rect b="b" l="l" r="r" t="t"/>
                <a:pathLst>
                  <a:path extrusionOk="0" h="25185" w="18636">
                    <a:moveTo>
                      <a:pt x="1181" y="0"/>
                    </a:moveTo>
                    <a:cubicBezTo>
                      <a:pt x="487" y="0"/>
                      <a:pt x="1" y="641"/>
                      <a:pt x="1" y="1710"/>
                    </a:cubicBezTo>
                    <a:lnTo>
                      <a:pt x="1" y="12716"/>
                    </a:lnTo>
                    <a:cubicBezTo>
                      <a:pt x="1" y="14152"/>
                      <a:pt x="877" y="15826"/>
                      <a:pt x="1954" y="16448"/>
                    </a:cubicBezTo>
                    <a:lnTo>
                      <a:pt x="16682" y="24951"/>
                    </a:lnTo>
                    <a:cubicBezTo>
                      <a:pt x="16957" y="25109"/>
                      <a:pt x="17218" y="25184"/>
                      <a:pt x="17456" y="25184"/>
                    </a:cubicBezTo>
                    <a:cubicBezTo>
                      <a:pt x="18149" y="25184"/>
                      <a:pt x="18636" y="24544"/>
                      <a:pt x="18636" y="23475"/>
                    </a:cubicBezTo>
                    <a:lnTo>
                      <a:pt x="18636" y="12469"/>
                    </a:lnTo>
                    <a:cubicBezTo>
                      <a:pt x="18636" y="11033"/>
                      <a:pt x="17759" y="9360"/>
                      <a:pt x="16682" y="8738"/>
                    </a:cubicBezTo>
                    <a:lnTo>
                      <a:pt x="1954" y="234"/>
                    </a:lnTo>
                    <a:cubicBezTo>
                      <a:pt x="1680" y="75"/>
                      <a:pt x="1418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6"/>
              <p:cNvSpPr/>
              <p:nvPr/>
            </p:nvSpPr>
            <p:spPr>
              <a:xfrm>
                <a:off x="4372675" y="2653925"/>
                <a:ext cx="458375" cy="530925"/>
              </a:xfrm>
              <a:custGeom>
                <a:rect b="b" l="l" r="r" t="t"/>
                <a:pathLst>
                  <a:path extrusionOk="0" h="21237" w="18335">
                    <a:moveTo>
                      <a:pt x="1092" y="0"/>
                    </a:moveTo>
                    <a:cubicBezTo>
                      <a:pt x="451" y="0"/>
                      <a:pt x="0" y="592"/>
                      <a:pt x="0" y="1578"/>
                    </a:cubicBezTo>
                    <a:lnTo>
                      <a:pt x="0" y="10651"/>
                    </a:lnTo>
                    <a:lnTo>
                      <a:pt x="18334" y="21236"/>
                    </a:lnTo>
                    <a:lnTo>
                      <a:pt x="18334" y="12163"/>
                    </a:lnTo>
                    <a:cubicBezTo>
                      <a:pt x="18334" y="10841"/>
                      <a:pt x="17523" y="9290"/>
                      <a:pt x="16531" y="8718"/>
                    </a:cubicBezTo>
                    <a:lnTo>
                      <a:pt x="1803" y="215"/>
                    </a:lnTo>
                    <a:cubicBezTo>
                      <a:pt x="1551" y="69"/>
                      <a:pt x="1310" y="0"/>
                      <a:pt x="10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6"/>
              <p:cNvSpPr/>
              <p:nvPr/>
            </p:nvSpPr>
            <p:spPr>
              <a:xfrm>
                <a:off x="4372675" y="2920175"/>
                <a:ext cx="458375" cy="352400"/>
              </a:xfrm>
              <a:custGeom>
                <a:rect b="b" l="l" r="r" t="t"/>
                <a:pathLst>
                  <a:path extrusionOk="0" h="14096" w="18335">
                    <a:moveTo>
                      <a:pt x="0" y="1"/>
                    </a:moveTo>
                    <a:lnTo>
                      <a:pt x="0" y="1932"/>
                    </a:lnTo>
                    <a:cubicBezTo>
                      <a:pt x="0" y="3254"/>
                      <a:pt x="811" y="4805"/>
                      <a:pt x="1803" y="5377"/>
                    </a:cubicBezTo>
                    <a:lnTo>
                      <a:pt x="16531" y="13880"/>
                    </a:lnTo>
                    <a:cubicBezTo>
                      <a:pt x="16784" y="14026"/>
                      <a:pt x="17024" y="14095"/>
                      <a:pt x="17243" y="14095"/>
                    </a:cubicBezTo>
                    <a:cubicBezTo>
                      <a:pt x="17883" y="14095"/>
                      <a:pt x="18334" y="13503"/>
                      <a:pt x="18334" y="12517"/>
                    </a:cubicBezTo>
                    <a:lnTo>
                      <a:pt x="18334" y="105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4581950" y="3077775"/>
                <a:ext cx="39800" cy="57850"/>
              </a:xfrm>
              <a:custGeom>
                <a:rect b="b" l="l" r="r" t="t"/>
                <a:pathLst>
                  <a:path extrusionOk="0" h="2314" w="1592">
                    <a:moveTo>
                      <a:pt x="480" y="0"/>
                    </a:moveTo>
                    <a:cubicBezTo>
                      <a:pt x="198" y="0"/>
                      <a:pt x="1" y="261"/>
                      <a:pt x="1" y="697"/>
                    </a:cubicBezTo>
                    <a:cubicBezTo>
                      <a:pt x="1" y="1283"/>
                      <a:pt x="357" y="1965"/>
                      <a:pt x="797" y="2218"/>
                    </a:cubicBezTo>
                    <a:cubicBezTo>
                      <a:pt x="909" y="2283"/>
                      <a:pt x="1016" y="2314"/>
                      <a:pt x="1113" y="2314"/>
                    </a:cubicBezTo>
                    <a:cubicBezTo>
                      <a:pt x="1394" y="2314"/>
                      <a:pt x="1591" y="2053"/>
                      <a:pt x="1591" y="1617"/>
                    </a:cubicBezTo>
                    <a:cubicBezTo>
                      <a:pt x="1591" y="1031"/>
                      <a:pt x="1236" y="349"/>
                      <a:pt x="797" y="96"/>
                    </a:cubicBezTo>
                    <a:cubicBezTo>
                      <a:pt x="684" y="31"/>
                      <a:pt x="577" y="0"/>
                      <a:pt x="4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4590625" y="3090400"/>
                <a:ext cx="22450" cy="32625"/>
              </a:xfrm>
              <a:custGeom>
                <a:rect b="b" l="l" r="r" t="t"/>
                <a:pathLst>
                  <a:path extrusionOk="0" h="1305" w="898">
                    <a:moveTo>
                      <a:pt x="271" y="0"/>
                    </a:moveTo>
                    <a:cubicBezTo>
                      <a:pt x="112" y="0"/>
                      <a:pt x="1" y="147"/>
                      <a:pt x="1" y="393"/>
                    </a:cubicBezTo>
                    <a:cubicBezTo>
                      <a:pt x="1" y="723"/>
                      <a:pt x="201" y="1107"/>
                      <a:pt x="450" y="1251"/>
                    </a:cubicBezTo>
                    <a:cubicBezTo>
                      <a:pt x="513" y="1287"/>
                      <a:pt x="573" y="1305"/>
                      <a:pt x="628" y="1305"/>
                    </a:cubicBezTo>
                    <a:cubicBezTo>
                      <a:pt x="787" y="1305"/>
                      <a:pt x="898" y="1157"/>
                      <a:pt x="898" y="911"/>
                    </a:cubicBezTo>
                    <a:cubicBezTo>
                      <a:pt x="898" y="581"/>
                      <a:pt x="697" y="197"/>
                      <a:pt x="450" y="55"/>
                    </a:cubicBezTo>
                    <a:cubicBezTo>
                      <a:pt x="386" y="18"/>
                      <a:pt x="326" y="0"/>
                      <a:pt x="2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4549700" y="3067875"/>
                <a:ext cx="19925" cy="28925"/>
              </a:xfrm>
              <a:custGeom>
                <a:rect b="b" l="l" r="r" t="t"/>
                <a:pathLst>
                  <a:path extrusionOk="0" h="1157" w="797">
                    <a:moveTo>
                      <a:pt x="240" y="0"/>
                    </a:moveTo>
                    <a:cubicBezTo>
                      <a:pt x="99" y="0"/>
                      <a:pt x="0" y="130"/>
                      <a:pt x="0" y="349"/>
                    </a:cubicBezTo>
                    <a:cubicBezTo>
                      <a:pt x="0" y="642"/>
                      <a:pt x="179" y="982"/>
                      <a:pt x="398" y="1108"/>
                    </a:cubicBezTo>
                    <a:cubicBezTo>
                      <a:pt x="454" y="1141"/>
                      <a:pt x="508" y="1156"/>
                      <a:pt x="556" y="1156"/>
                    </a:cubicBezTo>
                    <a:cubicBezTo>
                      <a:pt x="697" y="1156"/>
                      <a:pt x="796" y="1026"/>
                      <a:pt x="796" y="809"/>
                    </a:cubicBezTo>
                    <a:cubicBezTo>
                      <a:pt x="796" y="516"/>
                      <a:pt x="618" y="175"/>
                      <a:pt x="398" y="48"/>
                    </a:cubicBezTo>
                    <a:cubicBezTo>
                      <a:pt x="342" y="16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4380425" y="2970300"/>
                <a:ext cx="16550" cy="24025"/>
              </a:xfrm>
              <a:custGeom>
                <a:rect b="b" l="l" r="r" t="t"/>
                <a:pathLst>
                  <a:path extrusionOk="0" h="961" w="662">
                    <a:moveTo>
                      <a:pt x="200" y="0"/>
                    </a:moveTo>
                    <a:cubicBezTo>
                      <a:pt x="83" y="0"/>
                      <a:pt x="1" y="109"/>
                      <a:pt x="1" y="290"/>
                    </a:cubicBezTo>
                    <a:cubicBezTo>
                      <a:pt x="1" y="533"/>
                      <a:pt x="149" y="816"/>
                      <a:pt x="331" y="921"/>
                    </a:cubicBezTo>
                    <a:cubicBezTo>
                      <a:pt x="378" y="948"/>
                      <a:pt x="422" y="961"/>
                      <a:pt x="462" y="961"/>
                    </a:cubicBezTo>
                    <a:cubicBezTo>
                      <a:pt x="580" y="961"/>
                      <a:pt x="661" y="852"/>
                      <a:pt x="661" y="672"/>
                    </a:cubicBezTo>
                    <a:cubicBezTo>
                      <a:pt x="661" y="428"/>
                      <a:pt x="514" y="145"/>
                      <a:pt x="331" y="40"/>
                    </a:cubicBezTo>
                    <a:cubicBezTo>
                      <a:pt x="284" y="13"/>
                      <a:pt x="240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4635250" y="3117275"/>
                <a:ext cx="19925" cy="28950"/>
              </a:xfrm>
              <a:custGeom>
                <a:rect b="b" l="l" r="r" t="t"/>
                <a:pathLst>
                  <a:path extrusionOk="0" h="1158" w="797">
                    <a:moveTo>
                      <a:pt x="241" y="1"/>
                    </a:moveTo>
                    <a:cubicBezTo>
                      <a:pt x="100" y="1"/>
                      <a:pt x="1" y="131"/>
                      <a:pt x="1" y="350"/>
                    </a:cubicBezTo>
                    <a:cubicBezTo>
                      <a:pt x="1" y="642"/>
                      <a:pt x="179" y="982"/>
                      <a:pt x="399" y="1109"/>
                    </a:cubicBezTo>
                    <a:cubicBezTo>
                      <a:pt x="455" y="1142"/>
                      <a:pt x="508" y="1157"/>
                      <a:pt x="557" y="1157"/>
                    </a:cubicBezTo>
                    <a:cubicBezTo>
                      <a:pt x="698" y="1157"/>
                      <a:pt x="797" y="1026"/>
                      <a:pt x="797" y="808"/>
                    </a:cubicBezTo>
                    <a:cubicBezTo>
                      <a:pt x="797" y="515"/>
                      <a:pt x="618" y="176"/>
                      <a:pt x="399" y="48"/>
                    </a:cubicBezTo>
                    <a:cubicBezTo>
                      <a:pt x="343" y="16"/>
                      <a:pt x="290" y="1"/>
                      <a:pt x="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4400675" y="2696625"/>
                <a:ext cx="229425" cy="343200"/>
              </a:xfrm>
              <a:custGeom>
                <a:rect b="b" l="l" r="r" t="t"/>
                <a:pathLst>
                  <a:path extrusionOk="0" h="13728" w="9177">
                    <a:moveTo>
                      <a:pt x="1" y="0"/>
                    </a:moveTo>
                    <a:lnTo>
                      <a:pt x="1" y="8429"/>
                    </a:lnTo>
                    <a:lnTo>
                      <a:pt x="9176" y="13727"/>
                    </a:lnTo>
                    <a:lnTo>
                      <a:pt x="9176" y="52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4666850" y="2856950"/>
                <a:ext cx="7875" cy="39900"/>
              </a:xfrm>
              <a:custGeom>
                <a:rect b="b" l="l" r="r" t="t"/>
                <a:pathLst>
                  <a:path extrusionOk="0" h="1596" w="315">
                    <a:moveTo>
                      <a:pt x="180" y="1"/>
                    </a:moveTo>
                    <a:cubicBezTo>
                      <a:pt x="163" y="45"/>
                      <a:pt x="137" y="75"/>
                      <a:pt x="105" y="87"/>
                    </a:cubicBezTo>
                    <a:cubicBezTo>
                      <a:pt x="88" y="94"/>
                      <a:pt x="71" y="98"/>
                      <a:pt x="54" y="98"/>
                    </a:cubicBezTo>
                    <a:cubicBezTo>
                      <a:pt x="37" y="98"/>
                      <a:pt x="19" y="94"/>
                      <a:pt x="1" y="87"/>
                    </a:cubicBezTo>
                    <a:lnTo>
                      <a:pt x="1" y="258"/>
                    </a:lnTo>
                    <a:cubicBezTo>
                      <a:pt x="26" y="273"/>
                      <a:pt x="53" y="282"/>
                      <a:pt x="79" y="285"/>
                    </a:cubicBezTo>
                    <a:cubicBezTo>
                      <a:pt x="82" y="285"/>
                      <a:pt x="86" y="285"/>
                      <a:pt x="89" y="285"/>
                    </a:cubicBezTo>
                    <a:cubicBezTo>
                      <a:pt x="111" y="285"/>
                      <a:pt x="129" y="278"/>
                      <a:pt x="142" y="266"/>
                    </a:cubicBezTo>
                    <a:lnTo>
                      <a:pt x="142" y="1496"/>
                    </a:lnTo>
                    <a:lnTo>
                      <a:pt x="315" y="1595"/>
                    </a:lnTo>
                    <a:lnTo>
                      <a:pt x="315" y="78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4701300" y="2876350"/>
                <a:ext cx="11550" cy="42200"/>
              </a:xfrm>
              <a:custGeom>
                <a:rect b="b" l="l" r="r" t="t"/>
                <a:pathLst>
                  <a:path extrusionOk="0" h="1688" w="462">
                    <a:moveTo>
                      <a:pt x="131" y="0"/>
                    </a:moveTo>
                    <a:cubicBezTo>
                      <a:pt x="94" y="0"/>
                      <a:pt x="64" y="22"/>
                      <a:pt x="41" y="66"/>
                    </a:cubicBezTo>
                    <a:cubicBezTo>
                      <a:pt x="14" y="117"/>
                      <a:pt x="1" y="236"/>
                      <a:pt x="1" y="423"/>
                    </a:cubicBezTo>
                    <a:lnTo>
                      <a:pt x="1" y="517"/>
                    </a:lnTo>
                    <a:lnTo>
                      <a:pt x="167" y="612"/>
                    </a:lnTo>
                    <a:lnTo>
                      <a:pt x="167" y="420"/>
                    </a:lnTo>
                    <a:cubicBezTo>
                      <a:pt x="167" y="373"/>
                      <a:pt x="168" y="336"/>
                      <a:pt x="171" y="307"/>
                    </a:cubicBezTo>
                    <a:cubicBezTo>
                      <a:pt x="178" y="255"/>
                      <a:pt x="191" y="229"/>
                      <a:pt x="214" y="229"/>
                    </a:cubicBezTo>
                    <a:cubicBezTo>
                      <a:pt x="220" y="229"/>
                      <a:pt x="227" y="231"/>
                      <a:pt x="235" y="236"/>
                    </a:cubicBezTo>
                    <a:cubicBezTo>
                      <a:pt x="276" y="259"/>
                      <a:pt x="297" y="336"/>
                      <a:pt x="297" y="467"/>
                    </a:cubicBezTo>
                    <a:cubicBezTo>
                      <a:pt x="297" y="596"/>
                      <a:pt x="281" y="688"/>
                      <a:pt x="247" y="742"/>
                    </a:cubicBezTo>
                    <a:cubicBezTo>
                      <a:pt x="233" y="760"/>
                      <a:pt x="212" y="795"/>
                      <a:pt x="182" y="846"/>
                    </a:cubicBezTo>
                    <a:cubicBezTo>
                      <a:pt x="153" y="897"/>
                      <a:pt x="136" y="924"/>
                      <a:pt x="135" y="926"/>
                    </a:cubicBezTo>
                    <a:cubicBezTo>
                      <a:pt x="93" y="1000"/>
                      <a:pt x="63" y="1069"/>
                      <a:pt x="43" y="1134"/>
                    </a:cubicBezTo>
                    <a:cubicBezTo>
                      <a:pt x="23" y="1199"/>
                      <a:pt x="14" y="1272"/>
                      <a:pt x="14" y="1351"/>
                    </a:cubicBezTo>
                    <a:lnTo>
                      <a:pt x="14" y="1441"/>
                    </a:lnTo>
                    <a:lnTo>
                      <a:pt x="13" y="1441"/>
                    </a:lnTo>
                    <a:lnTo>
                      <a:pt x="440" y="1687"/>
                    </a:lnTo>
                    <a:lnTo>
                      <a:pt x="440" y="1506"/>
                    </a:lnTo>
                    <a:lnTo>
                      <a:pt x="178" y="1356"/>
                    </a:lnTo>
                    <a:cubicBezTo>
                      <a:pt x="197" y="1257"/>
                      <a:pt x="238" y="1161"/>
                      <a:pt x="302" y="1066"/>
                    </a:cubicBezTo>
                    <a:cubicBezTo>
                      <a:pt x="337" y="1014"/>
                      <a:pt x="372" y="953"/>
                      <a:pt x="408" y="881"/>
                    </a:cubicBezTo>
                    <a:cubicBezTo>
                      <a:pt x="443" y="809"/>
                      <a:pt x="462" y="712"/>
                      <a:pt x="462" y="589"/>
                    </a:cubicBezTo>
                    <a:cubicBezTo>
                      <a:pt x="462" y="467"/>
                      <a:pt x="444" y="357"/>
                      <a:pt x="410" y="261"/>
                    </a:cubicBezTo>
                    <a:cubicBezTo>
                      <a:pt x="394" y="212"/>
                      <a:pt x="371" y="169"/>
                      <a:pt x="343" y="131"/>
                    </a:cubicBezTo>
                    <a:cubicBezTo>
                      <a:pt x="314" y="92"/>
                      <a:pt x="281" y="62"/>
                      <a:pt x="244" y="41"/>
                    </a:cubicBezTo>
                    <a:cubicBezTo>
                      <a:pt x="207" y="20"/>
                      <a:pt x="176" y="7"/>
                      <a:pt x="150" y="2"/>
                    </a:cubicBezTo>
                    <a:cubicBezTo>
                      <a:pt x="144" y="1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4736075" y="2896375"/>
                <a:ext cx="12350" cy="40750"/>
              </a:xfrm>
              <a:custGeom>
                <a:rect b="b" l="l" r="r" t="t"/>
                <a:pathLst>
                  <a:path extrusionOk="0" h="1630" w="494">
                    <a:moveTo>
                      <a:pt x="123" y="1"/>
                    </a:moveTo>
                    <a:cubicBezTo>
                      <a:pt x="96" y="1"/>
                      <a:pt x="74" y="11"/>
                      <a:pt x="57" y="31"/>
                    </a:cubicBezTo>
                    <a:cubicBezTo>
                      <a:pt x="21" y="74"/>
                      <a:pt x="2" y="165"/>
                      <a:pt x="2" y="303"/>
                    </a:cubicBezTo>
                    <a:lnTo>
                      <a:pt x="2" y="351"/>
                    </a:lnTo>
                    <a:lnTo>
                      <a:pt x="169" y="447"/>
                    </a:lnTo>
                    <a:lnTo>
                      <a:pt x="169" y="401"/>
                    </a:lnTo>
                    <a:cubicBezTo>
                      <a:pt x="169" y="326"/>
                      <a:pt x="175" y="277"/>
                      <a:pt x="185" y="254"/>
                    </a:cubicBezTo>
                    <a:cubicBezTo>
                      <a:pt x="192" y="239"/>
                      <a:pt x="202" y="232"/>
                      <a:pt x="214" y="232"/>
                    </a:cubicBezTo>
                    <a:cubicBezTo>
                      <a:pt x="222" y="232"/>
                      <a:pt x="232" y="235"/>
                      <a:pt x="244" y="242"/>
                    </a:cubicBezTo>
                    <a:cubicBezTo>
                      <a:pt x="270" y="257"/>
                      <a:pt x="291" y="284"/>
                      <a:pt x="304" y="319"/>
                    </a:cubicBezTo>
                    <a:cubicBezTo>
                      <a:pt x="316" y="355"/>
                      <a:pt x="323" y="416"/>
                      <a:pt x="323" y="499"/>
                    </a:cubicBezTo>
                    <a:cubicBezTo>
                      <a:pt x="323" y="582"/>
                      <a:pt x="315" y="638"/>
                      <a:pt x="301" y="666"/>
                    </a:cubicBezTo>
                    <a:cubicBezTo>
                      <a:pt x="293" y="680"/>
                      <a:pt x="281" y="688"/>
                      <a:pt x="265" y="688"/>
                    </a:cubicBezTo>
                    <a:cubicBezTo>
                      <a:pt x="252" y="688"/>
                      <a:pt x="236" y="682"/>
                      <a:pt x="217" y="672"/>
                    </a:cubicBezTo>
                    <a:lnTo>
                      <a:pt x="169" y="645"/>
                    </a:lnTo>
                    <a:lnTo>
                      <a:pt x="169" y="820"/>
                    </a:lnTo>
                    <a:lnTo>
                      <a:pt x="218" y="848"/>
                    </a:lnTo>
                    <a:cubicBezTo>
                      <a:pt x="260" y="872"/>
                      <a:pt x="288" y="908"/>
                      <a:pt x="302" y="959"/>
                    </a:cubicBezTo>
                    <a:cubicBezTo>
                      <a:pt x="316" y="1008"/>
                      <a:pt x="323" y="1081"/>
                      <a:pt x="323" y="1179"/>
                    </a:cubicBezTo>
                    <a:cubicBezTo>
                      <a:pt x="323" y="1276"/>
                      <a:pt x="317" y="1341"/>
                      <a:pt x="307" y="1373"/>
                    </a:cubicBezTo>
                    <a:cubicBezTo>
                      <a:pt x="300" y="1394"/>
                      <a:pt x="289" y="1404"/>
                      <a:pt x="273" y="1404"/>
                    </a:cubicBezTo>
                    <a:cubicBezTo>
                      <a:pt x="264" y="1404"/>
                      <a:pt x="253" y="1401"/>
                      <a:pt x="241" y="1394"/>
                    </a:cubicBezTo>
                    <a:cubicBezTo>
                      <a:pt x="209" y="1374"/>
                      <a:pt x="186" y="1346"/>
                      <a:pt x="177" y="1309"/>
                    </a:cubicBezTo>
                    <a:cubicBezTo>
                      <a:pt x="168" y="1271"/>
                      <a:pt x="163" y="1211"/>
                      <a:pt x="163" y="1127"/>
                    </a:cubicBezTo>
                    <a:lnTo>
                      <a:pt x="163" y="1022"/>
                    </a:lnTo>
                    <a:lnTo>
                      <a:pt x="1" y="928"/>
                    </a:lnTo>
                    <a:lnTo>
                      <a:pt x="1" y="1027"/>
                    </a:lnTo>
                    <a:cubicBezTo>
                      <a:pt x="1" y="1174"/>
                      <a:pt x="18" y="1294"/>
                      <a:pt x="53" y="1381"/>
                    </a:cubicBezTo>
                    <a:cubicBezTo>
                      <a:pt x="90" y="1470"/>
                      <a:pt x="151" y="1540"/>
                      <a:pt x="240" y="1591"/>
                    </a:cubicBezTo>
                    <a:cubicBezTo>
                      <a:pt x="284" y="1617"/>
                      <a:pt x="323" y="1630"/>
                      <a:pt x="355" y="1630"/>
                    </a:cubicBezTo>
                    <a:cubicBezTo>
                      <a:pt x="387" y="1630"/>
                      <a:pt x="413" y="1617"/>
                      <a:pt x="433" y="1591"/>
                    </a:cubicBezTo>
                    <a:cubicBezTo>
                      <a:pt x="472" y="1540"/>
                      <a:pt x="493" y="1438"/>
                      <a:pt x="493" y="1287"/>
                    </a:cubicBezTo>
                    <a:cubicBezTo>
                      <a:pt x="493" y="1187"/>
                      <a:pt x="484" y="1101"/>
                      <a:pt x="465" y="1029"/>
                    </a:cubicBezTo>
                    <a:cubicBezTo>
                      <a:pt x="448" y="955"/>
                      <a:pt x="417" y="892"/>
                      <a:pt x="374" y="841"/>
                    </a:cubicBezTo>
                    <a:lnTo>
                      <a:pt x="374" y="841"/>
                    </a:lnTo>
                    <a:cubicBezTo>
                      <a:pt x="377" y="841"/>
                      <a:pt x="380" y="841"/>
                      <a:pt x="382" y="841"/>
                    </a:cubicBezTo>
                    <a:cubicBezTo>
                      <a:pt x="417" y="841"/>
                      <a:pt x="443" y="820"/>
                      <a:pt x="462" y="778"/>
                    </a:cubicBezTo>
                    <a:cubicBezTo>
                      <a:pt x="480" y="733"/>
                      <a:pt x="491" y="668"/>
                      <a:pt x="491" y="585"/>
                    </a:cubicBezTo>
                    <a:cubicBezTo>
                      <a:pt x="491" y="451"/>
                      <a:pt x="471" y="339"/>
                      <a:pt x="430" y="249"/>
                    </a:cubicBezTo>
                    <a:cubicBezTo>
                      <a:pt x="389" y="160"/>
                      <a:pt x="326" y="90"/>
                      <a:pt x="240" y="41"/>
                    </a:cubicBezTo>
                    <a:cubicBezTo>
                      <a:pt x="194" y="14"/>
                      <a:pt x="155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6"/>
              <p:cNvSpPr/>
              <p:nvPr/>
            </p:nvSpPr>
            <p:spPr>
              <a:xfrm>
                <a:off x="4667675" y="2914675"/>
                <a:ext cx="13075" cy="40625"/>
              </a:xfrm>
              <a:custGeom>
                <a:rect b="b" l="l" r="r" t="t"/>
                <a:pathLst>
                  <a:path extrusionOk="0" h="1625" w="523">
                    <a:moveTo>
                      <a:pt x="280" y="333"/>
                    </a:moveTo>
                    <a:lnTo>
                      <a:pt x="280" y="1081"/>
                    </a:lnTo>
                    <a:lnTo>
                      <a:pt x="133" y="997"/>
                    </a:lnTo>
                    <a:lnTo>
                      <a:pt x="280" y="333"/>
                    </a:lnTo>
                    <a:close/>
                    <a:moveTo>
                      <a:pt x="250" y="0"/>
                    </a:moveTo>
                    <a:lnTo>
                      <a:pt x="0" y="936"/>
                    </a:lnTo>
                    <a:lnTo>
                      <a:pt x="0" y="1105"/>
                    </a:lnTo>
                    <a:lnTo>
                      <a:pt x="280" y="1268"/>
                    </a:lnTo>
                    <a:lnTo>
                      <a:pt x="280" y="1535"/>
                    </a:lnTo>
                    <a:lnTo>
                      <a:pt x="435" y="1625"/>
                    </a:lnTo>
                    <a:lnTo>
                      <a:pt x="435" y="1356"/>
                    </a:lnTo>
                    <a:lnTo>
                      <a:pt x="522" y="1408"/>
                    </a:lnTo>
                    <a:lnTo>
                      <a:pt x="522" y="1221"/>
                    </a:lnTo>
                    <a:lnTo>
                      <a:pt x="435" y="1171"/>
                    </a:lnTo>
                    <a:lnTo>
                      <a:pt x="435" y="10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6"/>
              <p:cNvSpPr/>
              <p:nvPr/>
            </p:nvSpPr>
            <p:spPr>
              <a:xfrm>
                <a:off x="4701025" y="2930425"/>
                <a:ext cx="11450" cy="42475"/>
              </a:xfrm>
              <a:custGeom>
                <a:rect b="b" l="l" r="r" t="t"/>
                <a:pathLst>
                  <a:path extrusionOk="0" h="1699" w="458">
                    <a:moveTo>
                      <a:pt x="7" y="0"/>
                    </a:moveTo>
                    <a:lnTo>
                      <a:pt x="7" y="774"/>
                    </a:lnTo>
                    <a:lnTo>
                      <a:pt x="159" y="871"/>
                    </a:lnTo>
                    <a:cubicBezTo>
                      <a:pt x="159" y="793"/>
                      <a:pt x="173" y="754"/>
                      <a:pt x="201" y="754"/>
                    </a:cubicBezTo>
                    <a:cubicBezTo>
                      <a:pt x="209" y="754"/>
                      <a:pt x="217" y="757"/>
                      <a:pt x="227" y="762"/>
                    </a:cubicBezTo>
                    <a:cubicBezTo>
                      <a:pt x="251" y="776"/>
                      <a:pt x="269" y="800"/>
                      <a:pt x="277" y="832"/>
                    </a:cubicBezTo>
                    <a:cubicBezTo>
                      <a:pt x="285" y="864"/>
                      <a:pt x="290" y="908"/>
                      <a:pt x="290" y="963"/>
                    </a:cubicBezTo>
                    <a:lnTo>
                      <a:pt x="290" y="1351"/>
                    </a:lnTo>
                    <a:cubicBezTo>
                      <a:pt x="290" y="1432"/>
                      <a:pt x="277" y="1473"/>
                      <a:pt x="251" y="1473"/>
                    </a:cubicBezTo>
                    <a:cubicBezTo>
                      <a:pt x="246" y="1473"/>
                      <a:pt x="239" y="1471"/>
                      <a:pt x="232" y="1467"/>
                    </a:cubicBezTo>
                    <a:cubicBezTo>
                      <a:pt x="231" y="1466"/>
                      <a:pt x="230" y="1465"/>
                      <a:pt x="229" y="1465"/>
                    </a:cubicBezTo>
                    <a:cubicBezTo>
                      <a:pt x="213" y="1454"/>
                      <a:pt x="200" y="1445"/>
                      <a:pt x="193" y="1433"/>
                    </a:cubicBezTo>
                    <a:cubicBezTo>
                      <a:pt x="172" y="1405"/>
                      <a:pt x="161" y="1356"/>
                      <a:pt x="161" y="1286"/>
                    </a:cubicBezTo>
                    <a:lnTo>
                      <a:pt x="161" y="1121"/>
                    </a:lnTo>
                    <a:lnTo>
                      <a:pt x="0" y="1026"/>
                    </a:lnTo>
                    <a:lnTo>
                      <a:pt x="0" y="1217"/>
                    </a:lnTo>
                    <a:cubicBezTo>
                      <a:pt x="0" y="1425"/>
                      <a:pt x="75" y="1573"/>
                      <a:pt x="225" y="1660"/>
                    </a:cubicBezTo>
                    <a:lnTo>
                      <a:pt x="224" y="1660"/>
                    </a:lnTo>
                    <a:cubicBezTo>
                      <a:pt x="269" y="1685"/>
                      <a:pt x="307" y="1698"/>
                      <a:pt x="337" y="1698"/>
                    </a:cubicBezTo>
                    <a:cubicBezTo>
                      <a:pt x="367" y="1698"/>
                      <a:pt x="389" y="1687"/>
                      <a:pt x="405" y="1663"/>
                    </a:cubicBezTo>
                    <a:cubicBezTo>
                      <a:pt x="423" y="1639"/>
                      <a:pt x="435" y="1596"/>
                      <a:pt x="445" y="1535"/>
                    </a:cubicBezTo>
                    <a:cubicBezTo>
                      <a:pt x="453" y="1474"/>
                      <a:pt x="458" y="1360"/>
                      <a:pt x="458" y="1191"/>
                    </a:cubicBezTo>
                    <a:cubicBezTo>
                      <a:pt x="458" y="1021"/>
                      <a:pt x="445" y="891"/>
                      <a:pt x="419" y="797"/>
                    </a:cubicBezTo>
                    <a:cubicBezTo>
                      <a:pt x="393" y="705"/>
                      <a:pt x="347" y="640"/>
                      <a:pt x="280" y="601"/>
                    </a:cubicBezTo>
                    <a:cubicBezTo>
                      <a:pt x="256" y="587"/>
                      <a:pt x="235" y="580"/>
                      <a:pt x="215" y="580"/>
                    </a:cubicBezTo>
                    <a:cubicBezTo>
                      <a:pt x="213" y="580"/>
                      <a:pt x="212" y="580"/>
                      <a:pt x="210" y="580"/>
                    </a:cubicBezTo>
                    <a:cubicBezTo>
                      <a:pt x="189" y="581"/>
                      <a:pt x="174" y="591"/>
                      <a:pt x="166" y="607"/>
                    </a:cubicBezTo>
                    <a:lnTo>
                      <a:pt x="166" y="299"/>
                    </a:lnTo>
                    <a:lnTo>
                      <a:pt x="427" y="450"/>
                    </a:lnTo>
                    <a:lnTo>
                      <a:pt x="427" y="24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6"/>
              <p:cNvSpPr/>
              <p:nvPr/>
            </p:nvSpPr>
            <p:spPr>
              <a:xfrm>
                <a:off x="4736025" y="2952775"/>
                <a:ext cx="12600" cy="40925"/>
              </a:xfrm>
              <a:custGeom>
                <a:rect b="b" l="l" r="r" t="t"/>
                <a:pathLst>
                  <a:path extrusionOk="0" h="1637" w="504">
                    <a:moveTo>
                      <a:pt x="218" y="814"/>
                    </a:moveTo>
                    <a:cubicBezTo>
                      <a:pt x="231" y="814"/>
                      <a:pt x="246" y="819"/>
                      <a:pt x="264" y="829"/>
                    </a:cubicBezTo>
                    <a:cubicBezTo>
                      <a:pt x="290" y="844"/>
                      <a:pt x="309" y="873"/>
                      <a:pt x="320" y="914"/>
                    </a:cubicBezTo>
                    <a:cubicBezTo>
                      <a:pt x="331" y="956"/>
                      <a:pt x="337" y="1019"/>
                      <a:pt x="337" y="1103"/>
                    </a:cubicBezTo>
                    <a:lnTo>
                      <a:pt x="337" y="1248"/>
                    </a:lnTo>
                    <a:cubicBezTo>
                      <a:pt x="337" y="1321"/>
                      <a:pt x="331" y="1368"/>
                      <a:pt x="320" y="1389"/>
                    </a:cubicBezTo>
                    <a:cubicBezTo>
                      <a:pt x="314" y="1400"/>
                      <a:pt x="305" y="1405"/>
                      <a:pt x="293" y="1405"/>
                    </a:cubicBezTo>
                    <a:cubicBezTo>
                      <a:pt x="283" y="1405"/>
                      <a:pt x="271" y="1401"/>
                      <a:pt x="257" y="1392"/>
                    </a:cubicBezTo>
                    <a:cubicBezTo>
                      <a:pt x="226" y="1375"/>
                      <a:pt x="205" y="1346"/>
                      <a:pt x="192" y="1305"/>
                    </a:cubicBezTo>
                    <a:cubicBezTo>
                      <a:pt x="180" y="1265"/>
                      <a:pt x="173" y="1207"/>
                      <a:pt x="173" y="1132"/>
                    </a:cubicBezTo>
                    <a:lnTo>
                      <a:pt x="173" y="858"/>
                    </a:lnTo>
                    <a:cubicBezTo>
                      <a:pt x="177" y="837"/>
                      <a:pt x="185" y="823"/>
                      <a:pt x="201" y="817"/>
                    </a:cubicBezTo>
                    <a:cubicBezTo>
                      <a:pt x="206" y="815"/>
                      <a:pt x="212" y="814"/>
                      <a:pt x="218" y="814"/>
                    </a:cubicBezTo>
                    <a:close/>
                    <a:moveTo>
                      <a:pt x="132" y="0"/>
                    </a:moveTo>
                    <a:cubicBezTo>
                      <a:pt x="126" y="0"/>
                      <a:pt x="120" y="0"/>
                      <a:pt x="114" y="1"/>
                    </a:cubicBezTo>
                    <a:cubicBezTo>
                      <a:pt x="38" y="15"/>
                      <a:pt x="1" y="131"/>
                      <a:pt x="1" y="350"/>
                    </a:cubicBezTo>
                    <a:lnTo>
                      <a:pt x="1" y="973"/>
                    </a:lnTo>
                    <a:cubicBezTo>
                      <a:pt x="1" y="1096"/>
                      <a:pt x="10" y="1200"/>
                      <a:pt x="30" y="1283"/>
                    </a:cubicBezTo>
                    <a:cubicBezTo>
                      <a:pt x="64" y="1422"/>
                      <a:pt x="139" y="1524"/>
                      <a:pt x="257" y="1593"/>
                    </a:cubicBezTo>
                    <a:cubicBezTo>
                      <a:pt x="307" y="1622"/>
                      <a:pt x="348" y="1636"/>
                      <a:pt x="381" y="1636"/>
                    </a:cubicBezTo>
                    <a:cubicBezTo>
                      <a:pt x="411" y="1636"/>
                      <a:pt x="435" y="1624"/>
                      <a:pt x="452" y="1599"/>
                    </a:cubicBezTo>
                    <a:cubicBezTo>
                      <a:pt x="487" y="1546"/>
                      <a:pt x="504" y="1447"/>
                      <a:pt x="504" y="1301"/>
                    </a:cubicBezTo>
                    <a:lnTo>
                      <a:pt x="504" y="1219"/>
                    </a:lnTo>
                    <a:cubicBezTo>
                      <a:pt x="504" y="1061"/>
                      <a:pt x="489" y="938"/>
                      <a:pt x="460" y="850"/>
                    </a:cubicBezTo>
                    <a:cubicBezTo>
                      <a:pt x="431" y="761"/>
                      <a:pt x="382" y="698"/>
                      <a:pt x="316" y="658"/>
                    </a:cubicBezTo>
                    <a:cubicBezTo>
                      <a:pt x="279" y="638"/>
                      <a:pt x="248" y="627"/>
                      <a:pt x="224" y="627"/>
                    </a:cubicBezTo>
                    <a:cubicBezTo>
                      <a:pt x="203" y="627"/>
                      <a:pt x="186" y="635"/>
                      <a:pt x="173" y="649"/>
                    </a:cubicBezTo>
                    <a:lnTo>
                      <a:pt x="173" y="433"/>
                    </a:lnTo>
                    <a:cubicBezTo>
                      <a:pt x="173" y="341"/>
                      <a:pt x="179" y="280"/>
                      <a:pt x="188" y="252"/>
                    </a:cubicBezTo>
                    <a:cubicBezTo>
                      <a:pt x="194" y="235"/>
                      <a:pt x="204" y="227"/>
                      <a:pt x="218" y="227"/>
                    </a:cubicBezTo>
                    <a:cubicBezTo>
                      <a:pt x="227" y="227"/>
                      <a:pt x="237" y="230"/>
                      <a:pt x="249" y="237"/>
                    </a:cubicBezTo>
                    <a:cubicBezTo>
                      <a:pt x="281" y="256"/>
                      <a:pt x="299" y="283"/>
                      <a:pt x="307" y="318"/>
                    </a:cubicBezTo>
                    <a:cubicBezTo>
                      <a:pt x="316" y="353"/>
                      <a:pt x="319" y="417"/>
                      <a:pt x="319" y="508"/>
                    </a:cubicBezTo>
                    <a:lnTo>
                      <a:pt x="319" y="539"/>
                    </a:lnTo>
                    <a:lnTo>
                      <a:pt x="480" y="633"/>
                    </a:lnTo>
                    <a:lnTo>
                      <a:pt x="480" y="553"/>
                    </a:lnTo>
                    <a:cubicBezTo>
                      <a:pt x="480" y="414"/>
                      <a:pt x="463" y="306"/>
                      <a:pt x="428" y="227"/>
                    </a:cubicBezTo>
                    <a:cubicBezTo>
                      <a:pt x="391" y="148"/>
                      <a:pt x="335" y="87"/>
                      <a:pt x="258" y="42"/>
                    </a:cubicBezTo>
                    <a:cubicBezTo>
                      <a:pt x="208" y="14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4667875" y="2965850"/>
                <a:ext cx="12600" cy="41575"/>
              </a:xfrm>
              <a:custGeom>
                <a:rect b="b" l="l" r="r" t="t"/>
                <a:pathLst>
                  <a:path extrusionOk="0" h="1663" w="504">
                    <a:moveTo>
                      <a:pt x="1" y="0"/>
                    </a:moveTo>
                    <a:lnTo>
                      <a:pt x="1" y="202"/>
                    </a:lnTo>
                    <a:lnTo>
                      <a:pt x="324" y="389"/>
                    </a:lnTo>
                    <a:cubicBezTo>
                      <a:pt x="324" y="393"/>
                      <a:pt x="319" y="406"/>
                      <a:pt x="313" y="426"/>
                    </a:cubicBezTo>
                    <a:cubicBezTo>
                      <a:pt x="306" y="447"/>
                      <a:pt x="297" y="476"/>
                      <a:pt x="285" y="512"/>
                    </a:cubicBezTo>
                    <a:cubicBezTo>
                      <a:pt x="274" y="550"/>
                      <a:pt x="255" y="613"/>
                      <a:pt x="227" y="703"/>
                    </a:cubicBezTo>
                    <a:cubicBezTo>
                      <a:pt x="200" y="792"/>
                      <a:pt x="169" y="909"/>
                      <a:pt x="135" y="1053"/>
                    </a:cubicBezTo>
                    <a:cubicBezTo>
                      <a:pt x="101" y="1197"/>
                      <a:pt x="79" y="1364"/>
                      <a:pt x="68" y="1554"/>
                    </a:cubicBezTo>
                    <a:lnTo>
                      <a:pt x="256" y="1663"/>
                    </a:lnTo>
                    <a:lnTo>
                      <a:pt x="257" y="1663"/>
                    </a:lnTo>
                    <a:cubicBezTo>
                      <a:pt x="274" y="1310"/>
                      <a:pt x="333" y="985"/>
                      <a:pt x="437" y="686"/>
                    </a:cubicBezTo>
                    <a:cubicBezTo>
                      <a:pt x="456" y="631"/>
                      <a:pt x="471" y="586"/>
                      <a:pt x="483" y="550"/>
                    </a:cubicBezTo>
                    <a:cubicBezTo>
                      <a:pt x="494" y="513"/>
                      <a:pt x="501" y="483"/>
                      <a:pt x="504" y="457"/>
                    </a:cubicBezTo>
                    <a:lnTo>
                      <a:pt x="504" y="2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6"/>
              <p:cNvSpPr/>
              <p:nvPr/>
            </p:nvSpPr>
            <p:spPr>
              <a:xfrm>
                <a:off x="4700525" y="2986800"/>
                <a:ext cx="12400" cy="40825"/>
              </a:xfrm>
              <a:custGeom>
                <a:rect b="b" l="l" r="r" t="t"/>
                <a:pathLst>
                  <a:path extrusionOk="0" h="1633" w="496">
                    <a:moveTo>
                      <a:pt x="219" y="211"/>
                    </a:moveTo>
                    <a:cubicBezTo>
                      <a:pt x="227" y="211"/>
                      <a:pt x="238" y="215"/>
                      <a:pt x="250" y="222"/>
                    </a:cubicBezTo>
                    <a:cubicBezTo>
                      <a:pt x="269" y="232"/>
                      <a:pt x="283" y="245"/>
                      <a:pt x="292" y="260"/>
                    </a:cubicBezTo>
                    <a:cubicBezTo>
                      <a:pt x="301" y="275"/>
                      <a:pt x="308" y="301"/>
                      <a:pt x="313" y="335"/>
                    </a:cubicBezTo>
                    <a:cubicBezTo>
                      <a:pt x="319" y="370"/>
                      <a:pt x="321" y="419"/>
                      <a:pt x="321" y="483"/>
                    </a:cubicBezTo>
                    <a:cubicBezTo>
                      <a:pt x="321" y="547"/>
                      <a:pt x="318" y="596"/>
                      <a:pt x="312" y="629"/>
                    </a:cubicBezTo>
                    <a:cubicBezTo>
                      <a:pt x="306" y="662"/>
                      <a:pt x="298" y="681"/>
                      <a:pt x="289" y="688"/>
                    </a:cubicBezTo>
                    <a:cubicBezTo>
                      <a:pt x="284" y="692"/>
                      <a:pt x="280" y="694"/>
                      <a:pt x="274" y="694"/>
                    </a:cubicBezTo>
                    <a:cubicBezTo>
                      <a:pt x="267" y="694"/>
                      <a:pt x="259" y="691"/>
                      <a:pt x="250" y="686"/>
                    </a:cubicBezTo>
                    <a:cubicBezTo>
                      <a:pt x="250" y="686"/>
                      <a:pt x="250" y="686"/>
                      <a:pt x="250" y="685"/>
                    </a:cubicBezTo>
                    <a:cubicBezTo>
                      <a:pt x="234" y="676"/>
                      <a:pt x="220" y="663"/>
                      <a:pt x="210" y="644"/>
                    </a:cubicBezTo>
                    <a:cubicBezTo>
                      <a:pt x="189" y="603"/>
                      <a:pt x="179" y="524"/>
                      <a:pt x="179" y="406"/>
                    </a:cubicBezTo>
                    <a:cubicBezTo>
                      <a:pt x="179" y="288"/>
                      <a:pt x="188" y="224"/>
                      <a:pt x="208" y="213"/>
                    </a:cubicBezTo>
                    <a:cubicBezTo>
                      <a:pt x="211" y="212"/>
                      <a:pt x="215" y="211"/>
                      <a:pt x="219" y="211"/>
                    </a:cubicBezTo>
                    <a:close/>
                    <a:moveTo>
                      <a:pt x="231" y="833"/>
                    </a:moveTo>
                    <a:cubicBezTo>
                      <a:pt x="237" y="833"/>
                      <a:pt x="243" y="835"/>
                      <a:pt x="250" y="839"/>
                    </a:cubicBezTo>
                    <a:cubicBezTo>
                      <a:pt x="298" y="867"/>
                      <a:pt x="321" y="958"/>
                      <a:pt x="321" y="1113"/>
                    </a:cubicBezTo>
                    <a:lnTo>
                      <a:pt x="321" y="1237"/>
                    </a:lnTo>
                    <a:cubicBezTo>
                      <a:pt x="321" y="1314"/>
                      <a:pt x="318" y="1364"/>
                      <a:pt x="308" y="1387"/>
                    </a:cubicBezTo>
                    <a:cubicBezTo>
                      <a:pt x="304" y="1401"/>
                      <a:pt x="295" y="1409"/>
                      <a:pt x="283" y="1409"/>
                    </a:cubicBezTo>
                    <a:cubicBezTo>
                      <a:pt x="274" y="1409"/>
                      <a:pt x="263" y="1405"/>
                      <a:pt x="250" y="1397"/>
                    </a:cubicBezTo>
                    <a:cubicBezTo>
                      <a:pt x="219" y="1379"/>
                      <a:pt x="199" y="1354"/>
                      <a:pt x="188" y="1319"/>
                    </a:cubicBezTo>
                    <a:cubicBezTo>
                      <a:pt x="179" y="1284"/>
                      <a:pt x="173" y="1229"/>
                      <a:pt x="173" y="1155"/>
                    </a:cubicBezTo>
                    <a:lnTo>
                      <a:pt x="173" y="1028"/>
                    </a:lnTo>
                    <a:cubicBezTo>
                      <a:pt x="173" y="953"/>
                      <a:pt x="180" y="900"/>
                      <a:pt x="194" y="867"/>
                    </a:cubicBezTo>
                    <a:cubicBezTo>
                      <a:pt x="204" y="845"/>
                      <a:pt x="216" y="833"/>
                      <a:pt x="231" y="833"/>
                    </a:cubicBezTo>
                    <a:close/>
                    <a:moveTo>
                      <a:pt x="126" y="0"/>
                    </a:moveTo>
                    <a:cubicBezTo>
                      <a:pt x="100" y="0"/>
                      <a:pt x="79" y="8"/>
                      <a:pt x="63" y="24"/>
                    </a:cubicBezTo>
                    <a:cubicBezTo>
                      <a:pt x="24" y="62"/>
                      <a:pt x="5" y="148"/>
                      <a:pt x="5" y="280"/>
                    </a:cubicBezTo>
                    <a:cubicBezTo>
                      <a:pt x="5" y="441"/>
                      <a:pt x="35" y="568"/>
                      <a:pt x="96" y="660"/>
                    </a:cubicBezTo>
                    <a:cubicBezTo>
                      <a:pt x="67" y="671"/>
                      <a:pt x="44" y="702"/>
                      <a:pt x="26" y="756"/>
                    </a:cubicBezTo>
                    <a:cubicBezTo>
                      <a:pt x="9" y="809"/>
                      <a:pt x="0" y="872"/>
                      <a:pt x="0" y="945"/>
                    </a:cubicBezTo>
                    <a:cubicBezTo>
                      <a:pt x="0" y="1019"/>
                      <a:pt x="0" y="1057"/>
                      <a:pt x="0" y="1062"/>
                    </a:cubicBezTo>
                    <a:cubicBezTo>
                      <a:pt x="2" y="1194"/>
                      <a:pt x="24" y="1303"/>
                      <a:pt x="65" y="1391"/>
                    </a:cubicBezTo>
                    <a:cubicBezTo>
                      <a:pt x="105" y="1480"/>
                      <a:pt x="167" y="1547"/>
                      <a:pt x="250" y="1595"/>
                    </a:cubicBezTo>
                    <a:cubicBezTo>
                      <a:pt x="295" y="1620"/>
                      <a:pt x="333" y="1633"/>
                      <a:pt x="365" y="1633"/>
                    </a:cubicBezTo>
                    <a:cubicBezTo>
                      <a:pt x="392" y="1633"/>
                      <a:pt x="416" y="1623"/>
                      <a:pt x="434" y="1604"/>
                    </a:cubicBezTo>
                    <a:lnTo>
                      <a:pt x="433" y="1604"/>
                    </a:lnTo>
                    <a:cubicBezTo>
                      <a:pt x="473" y="1564"/>
                      <a:pt x="494" y="1476"/>
                      <a:pt x="495" y="1343"/>
                    </a:cubicBezTo>
                    <a:lnTo>
                      <a:pt x="495" y="1238"/>
                    </a:lnTo>
                    <a:cubicBezTo>
                      <a:pt x="495" y="1161"/>
                      <a:pt x="487" y="1086"/>
                      <a:pt x="469" y="1013"/>
                    </a:cubicBezTo>
                    <a:cubicBezTo>
                      <a:pt x="454" y="939"/>
                      <a:pt x="431" y="881"/>
                      <a:pt x="403" y="838"/>
                    </a:cubicBezTo>
                    <a:cubicBezTo>
                      <a:pt x="464" y="817"/>
                      <a:pt x="494" y="725"/>
                      <a:pt x="494" y="562"/>
                    </a:cubicBezTo>
                    <a:cubicBezTo>
                      <a:pt x="494" y="427"/>
                      <a:pt x="475" y="318"/>
                      <a:pt x="437" y="238"/>
                    </a:cubicBezTo>
                    <a:cubicBezTo>
                      <a:pt x="399" y="159"/>
                      <a:pt x="338" y="93"/>
                      <a:pt x="251" y="43"/>
                    </a:cubicBezTo>
                    <a:cubicBezTo>
                      <a:pt x="201" y="14"/>
                      <a:pt x="159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6"/>
              <p:cNvSpPr/>
              <p:nvPr/>
            </p:nvSpPr>
            <p:spPr>
              <a:xfrm>
                <a:off x="4735450" y="3006975"/>
                <a:ext cx="12250" cy="40725"/>
              </a:xfrm>
              <a:custGeom>
                <a:rect b="b" l="l" r="r" t="t"/>
                <a:pathLst>
                  <a:path extrusionOk="0" h="1629" w="490">
                    <a:moveTo>
                      <a:pt x="215" y="230"/>
                    </a:moveTo>
                    <a:cubicBezTo>
                      <a:pt x="224" y="230"/>
                      <a:pt x="233" y="233"/>
                      <a:pt x="244" y="240"/>
                    </a:cubicBezTo>
                    <a:cubicBezTo>
                      <a:pt x="273" y="256"/>
                      <a:pt x="292" y="283"/>
                      <a:pt x="302" y="321"/>
                    </a:cubicBezTo>
                    <a:cubicBezTo>
                      <a:pt x="313" y="361"/>
                      <a:pt x="318" y="417"/>
                      <a:pt x="318" y="492"/>
                    </a:cubicBezTo>
                    <a:lnTo>
                      <a:pt x="318" y="780"/>
                    </a:lnTo>
                    <a:cubicBezTo>
                      <a:pt x="314" y="810"/>
                      <a:pt x="302" y="824"/>
                      <a:pt x="283" y="824"/>
                    </a:cubicBezTo>
                    <a:cubicBezTo>
                      <a:pt x="272" y="824"/>
                      <a:pt x="259" y="820"/>
                      <a:pt x="244" y="811"/>
                    </a:cubicBezTo>
                    <a:cubicBezTo>
                      <a:pt x="215" y="794"/>
                      <a:pt x="195" y="767"/>
                      <a:pt x="186" y="729"/>
                    </a:cubicBezTo>
                    <a:cubicBezTo>
                      <a:pt x="175" y="690"/>
                      <a:pt x="169" y="628"/>
                      <a:pt x="169" y="544"/>
                    </a:cubicBezTo>
                    <a:lnTo>
                      <a:pt x="169" y="409"/>
                    </a:lnTo>
                    <a:cubicBezTo>
                      <a:pt x="169" y="334"/>
                      <a:pt x="175" y="283"/>
                      <a:pt x="186" y="256"/>
                    </a:cubicBezTo>
                    <a:cubicBezTo>
                      <a:pt x="192" y="239"/>
                      <a:pt x="202" y="230"/>
                      <a:pt x="215" y="230"/>
                    </a:cubicBezTo>
                    <a:close/>
                    <a:moveTo>
                      <a:pt x="131" y="1"/>
                    </a:moveTo>
                    <a:cubicBezTo>
                      <a:pt x="109" y="1"/>
                      <a:pt x="90" y="7"/>
                      <a:pt x="74" y="19"/>
                    </a:cubicBezTo>
                    <a:cubicBezTo>
                      <a:pt x="25" y="56"/>
                      <a:pt x="0" y="168"/>
                      <a:pt x="0" y="357"/>
                    </a:cubicBezTo>
                    <a:lnTo>
                      <a:pt x="0" y="412"/>
                    </a:lnTo>
                    <a:cubicBezTo>
                      <a:pt x="0" y="563"/>
                      <a:pt x="17" y="684"/>
                      <a:pt x="49" y="776"/>
                    </a:cubicBezTo>
                    <a:cubicBezTo>
                      <a:pt x="81" y="870"/>
                      <a:pt x="136" y="939"/>
                      <a:pt x="211" y="982"/>
                    </a:cubicBezTo>
                    <a:cubicBezTo>
                      <a:pt x="248" y="1003"/>
                      <a:pt x="277" y="1014"/>
                      <a:pt x="300" y="1014"/>
                    </a:cubicBezTo>
                    <a:cubicBezTo>
                      <a:pt x="306" y="1014"/>
                      <a:pt x="312" y="1013"/>
                      <a:pt x="318" y="1011"/>
                    </a:cubicBezTo>
                    <a:lnTo>
                      <a:pt x="318" y="1237"/>
                    </a:lnTo>
                    <a:cubicBezTo>
                      <a:pt x="318" y="1313"/>
                      <a:pt x="315" y="1358"/>
                      <a:pt x="312" y="1368"/>
                    </a:cubicBezTo>
                    <a:cubicBezTo>
                      <a:pt x="307" y="1380"/>
                      <a:pt x="302" y="1390"/>
                      <a:pt x="297" y="1401"/>
                    </a:cubicBezTo>
                    <a:cubicBezTo>
                      <a:pt x="294" y="1405"/>
                      <a:pt x="290" y="1407"/>
                      <a:pt x="284" y="1407"/>
                    </a:cubicBezTo>
                    <a:cubicBezTo>
                      <a:pt x="276" y="1407"/>
                      <a:pt x="264" y="1403"/>
                      <a:pt x="249" y="1395"/>
                    </a:cubicBezTo>
                    <a:cubicBezTo>
                      <a:pt x="223" y="1380"/>
                      <a:pt x="206" y="1354"/>
                      <a:pt x="196" y="1317"/>
                    </a:cubicBezTo>
                    <a:cubicBezTo>
                      <a:pt x="187" y="1281"/>
                      <a:pt x="182" y="1215"/>
                      <a:pt x="181" y="1122"/>
                    </a:cubicBezTo>
                    <a:lnTo>
                      <a:pt x="181" y="1089"/>
                    </a:lnTo>
                    <a:lnTo>
                      <a:pt x="18" y="995"/>
                    </a:lnTo>
                    <a:lnTo>
                      <a:pt x="18" y="1077"/>
                    </a:lnTo>
                    <a:cubicBezTo>
                      <a:pt x="19" y="1214"/>
                      <a:pt x="38" y="1323"/>
                      <a:pt x="75" y="1403"/>
                    </a:cubicBezTo>
                    <a:cubicBezTo>
                      <a:pt x="112" y="1485"/>
                      <a:pt x="172" y="1548"/>
                      <a:pt x="252" y="1594"/>
                    </a:cubicBezTo>
                    <a:cubicBezTo>
                      <a:pt x="292" y="1617"/>
                      <a:pt x="326" y="1628"/>
                      <a:pt x="356" y="1628"/>
                    </a:cubicBezTo>
                    <a:cubicBezTo>
                      <a:pt x="387" y="1628"/>
                      <a:pt x="412" y="1616"/>
                      <a:pt x="432" y="1590"/>
                    </a:cubicBezTo>
                    <a:cubicBezTo>
                      <a:pt x="470" y="1540"/>
                      <a:pt x="489" y="1429"/>
                      <a:pt x="489" y="1257"/>
                    </a:cubicBezTo>
                    <a:lnTo>
                      <a:pt x="489" y="652"/>
                    </a:lnTo>
                    <a:cubicBezTo>
                      <a:pt x="489" y="545"/>
                      <a:pt x="483" y="457"/>
                      <a:pt x="473" y="383"/>
                    </a:cubicBezTo>
                    <a:cubicBezTo>
                      <a:pt x="462" y="311"/>
                      <a:pt x="440" y="245"/>
                      <a:pt x="405" y="188"/>
                    </a:cubicBezTo>
                    <a:cubicBezTo>
                      <a:pt x="371" y="130"/>
                      <a:pt x="316" y="81"/>
                      <a:pt x="243" y="38"/>
                    </a:cubicBezTo>
                    <a:cubicBezTo>
                      <a:pt x="200" y="13"/>
                      <a:pt x="163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6"/>
              <p:cNvSpPr/>
              <p:nvPr/>
            </p:nvSpPr>
            <p:spPr>
              <a:xfrm>
                <a:off x="4667675" y="3036675"/>
                <a:ext cx="12600" cy="18675"/>
              </a:xfrm>
              <a:custGeom>
                <a:rect b="b" l="l" r="r" t="t"/>
                <a:pathLst>
                  <a:path extrusionOk="0" h="747" w="504">
                    <a:moveTo>
                      <a:pt x="191" y="0"/>
                    </a:moveTo>
                    <a:lnTo>
                      <a:pt x="213" y="256"/>
                    </a:lnTo>
                    <a:lnTo>
                      <a:pt x="62" y="20"/>
                    </a:lnTo>
                    <a:lnTo>
                      <a:pt x="0" y="125"/>
                    </a:lnTo>
                    <a:lnTo>
                      <a:pt x="171" y="324"/>
                    </a:lnTo>
                    <a:lnTo>
                      <a:pt x="3" y="332"/>
                    </a:lnTo>
                    <a:lnTo>
                      <a:pt x="65" y="509"/>
                    </a:lnTo>
                    <a:lnTo>
                      <a:pt x="214" y="438"/>
                    </a:lnTo>
                    <a:lnTo>
                      <a:pt x="191" y="676"/>
                    </a:lnTo>
                    <a:lnTo>
                      <a:pt x="312" y="746"/>
                    </a:lnTo>
                    <a:lnTo>
                      <a:pt x="312" y="746"/>
                    </a:lnTo>
                    <a:lnTo>
                      <a:pt x="294" y="490"/>
                    </a:lnTo>
                    <a:lnTo>
                      <a:pt x="442" y="730"/>
                    </a:lnTo>
                    <a:lnTo>
                      <a:pt x="503" y="625"/>
                    </a:lnTo>
                    <a:lnTo>
                      <a:pt x="332" y="417"/>
                    </a:lnTo>
                    <a:lnTo>
                      <a:pt x="503" y="412"/>
                    </a:lnTo>
                    <a:lnTo>
                      <a:pt x="442" y="236"/>
                    </a:lnTo>
                    <a:lnTo>
                      <a:pt x="294" y="300"/>
                    </a:lnTo>
                    <a:lnTo>
                      <a:pt x="294" y="300"/>
                    </a:lnTo>
                    <a:lnTo>
                      <a:pt x="312" y="7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6"/>
              <p:cNvSpPr/>
              <p:nvPr/>
            </p:nvSpPr>
            <p:spPr>
              <a:xfrm>
                <a:off x="4700700" y="3043225"/>
                <a:ext cx="12875" cy="40875"/>
              </a:xfrm>
              <a:custGeom>
                <a:rect b="b" l="l" r="r" t="t"/>
                <a:pathLst>
                  <a:path extrusionOk="0" h="1635" w="515">
                    <a:moveTo>
                      <a:pt x="224" y="228"/>
                    </a:moveTo>
                    <a:cubicBezTo>
                      <a:pt x="231" y="228"/>
                      <a:pt x="239" y="230"/>
                      <a:pt x="245" y="234"/>
                    </a:cubicBezTo>
                    <a:cubicBezTo>
                      <a:pt x="263" y="245"/>
                      <a:pt x="275" y="253"/>
                      <a:pt x="283" y="259"/>
                    </a:cubicBezTo>
                    <a:cubicBezTo>
                      <a:pt x="321" y="296"/>
                      <a:pt x="341" y="370"/>
                      <a:pt x="341" y="482"/>
                    </a:cubicBezTo>
                    <a:lnTo>
                      <a:pt x="341" y="1220"/>
                    </a:lnTo>
                    <a:cubicBezTo>
                      <a:pt x="341" y="1313"/>
                      <a:pt x="334" y="1369"/>
                      <a:pt x="319" y="1388"/>
                    </a:cubicBezTo>
                    <a:cubicBezTo>
                      <a:pt x="311" y="1399"/>
                      <a:pt x="300" y="1405"/>
                      <a:pt x="288" y="1405"/>
                    </a:cubicBezTo>
                    <a:cubicBezTo>
                      <a:pt x="279" y="1405"/>
                      <a:pt x="268" y="1401"/>
                      <a:pt x="256" y="1394"/>
                    </a:cubicBezTo>
                    <a:cubicBezTo>
                      <a:pt x="228" y="1379"/>
                      <a:pt x="208" y="1353"/>
                      <a:pt x="194" y="1317"/>
                    </a:cubicBezTo>
                    <a:cubicBezTo>
                      <a:pt x="180" y="1282"/>
                      <a:pt x="173" y="1217"/>
                      <a:pt x="173" y="1122"/>
                    </a:cubicBezTo>
                    <a:lnTo>
                      <a:pt x="173" y="384"/>
                    </a:lnTo>
                    <a:cubicBezTo>
                      <a:pt x="173" y="301"/>
                      <a:pt x="180" y="253"/>
                      <a:pt x="196" y="240"/>
                    </a:cubicBezTo>
                    <a:cubicBezTo>
                      <a:pt x="205" y="232"/>
                      <a:pt x="215" y="228"/>
                      <a:pt x="224" y="228"/>
                    </a:cubicBezTo>
                    <a:close/>
                    <a:moveTo>
                      <a:pt x="133" y="1"/>
                    </a:moveTo>
                    <a:cubicBezTo>
                      <a:pt x="104" y="1"/>
                      <a:pt x="81" y="11"/>
                      <a:pt x="62" y="30"/>
                    </a:cubicBezTo>
                    <a:cubicBezTo>
                      <a:pt x="20" y="73"/>
                      <a:pt x="0" y="162"/>
                      <a:pt x="0" y="295"/>
                    </a:cubicBezTo>
                    <a:lnTo>
                      <a:pt x="0" y="1018"/>
                    </a:lnTo>
                    <a:cubicBezTo>
                      <a:pt x="0" y="1159"/>
                      <a:pt x="20" y="1278"/>
                      <a:pt x="61" y="1373"/>
                    </a:cubicBezTo>
                    <a:cubicBezTo>
                      <a:pt x="102" y="1469"/>
                      <a:pt x="167" y="1542"/>
                      <a:pt x="257" y="1595"/>
                    </a:cubicBezTo>
                    <a:cubicBezTo>
                      <a:pt x="304" y="1622"/>
                      <a:pt x="344" y="1635"/>
                      <a:pt x="377" y="1635"/>
                    </a:cubicBezTo>
                    <a:cubicBezTo>
                      <a:pt x="408" y="1635"/>
                      <a:pt x="433" y="1623"/>
                      <a:pt x="453" y="1600"/>
                    </a:cubicBezTo>
                    <a:cubicBezTo>
                      <a:pt x="494" y="1551"/>
                      <a:pt x="515" y="1456"/>
                      <a:pt x="515" y="1316"/>
                    </a:cubicBezTo>
                    <a:lnTo>
                      <a:pt x="515" y="591"/>
                    </a:lnTo>
                    <a:cubicBezTo>
                      <a:pt x="515" y="458"/>
                      <a:pt x="494" y="346"/>
                      <a:pt x="453" y="255"/>
                    </a:cubicBezTo>
                    <a:cubicBezTo>
                      <a:pt x="411" y="165"/>
                      <a:pt x="347" y="94"/>
                      <a:pt x="257" y="43"/>
                    </a:cubicBezTo>
                    <a:cubicBezTo>
                      <a:pt x="209" y="15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6"/>
              <p:cNvSpPr/>
              <p:nvPr/>
            </p:nvSpPr>
            <p:spPr>
              <a:xfrm>
                <a:off x="4735600" y="3068750"/>
                <a:ext cx="14050" cy="31250"/>
              </a:xfrm>
              <a:custGeom>
                <a:rect b="b" l="l" r="r" t="t"/>
                <a:pathLst>
                  <a:path extrusionOk="0" h="1250" w="562">
                    <a:moveTo>
                      <a:pt x="225" y="461"/>
                    </a:moveTo>
                    <a:lnTo>
                      <a:pt x="363" y="540"/>
                    </a:lnTo>
                    <a:lnTo>
                      <a:pt x="337" y="782"/>
                    </a:lnTo>
                    <a:lnTo>
                      <a:pt x="201" y="702"/>
                    </a:lnTo>
                    <a:lnTo>
                      <a:pt x="225" y="461"/>
                    </a:lnTo>
                    <a:close/>
                    <a:moveTo>
                      <a:pt x="193" y="1"/>
                    </a:moveTo>
                    <a:lnTo>
                      <a:pt x="158" y="318"/>
                    </a:lnTo>
                    <a:lnTo>
                      <a:pt x="33" y="246"/>
                    </a:lnTo>
                    <a:lnTo>
                      <a:pt x="33" y="350"/>
                    </a:lnTo>
                    <a:lnTo>
                      <a:pt x="146" y="415"/>
                    </a:lnTo>
                    <a:lnTo>
                      <a:pt x="121" y="657"/>
                    </a:lnTo>
                    <a:lnTo>
                      <a:pt x="0" y="587"/>
                    </a:lnTo>
                    <a:lnTo>
                      <a:pt x="0" y="691"/>
                    </a:lnTo>
                    <a:lnTo>
                      <a:pt x="109" y="754"/>
                    </a:lnTo>
                    <a:lnTo>
                      <a:pt x="75" y="1079"/>
                    </a:lnTo>
                    <a:lnTo>
                      <a:pt x="154" y="1125"/>
                    </a:lnTo>
                    <a:lnTo>
                      <a:pt x="188" y="799"/>
                    </a:lnTo>
                    <a:lnTo>
                      <a:pt x="326" y="879"/>
                    </a:lnTo>
                    <a:lnTo>
                      <a:pt x="292" y="1204"/>
                    </a:lnTo>
                    <a:lnTo>
                      <a:pt x="371" y="1250"/>
                    </a:lnTo>
                    <a:lnTo>
                      <a:pt x="405" y="924"/>
                    </a:lnTo>
                    <a:lnTo>
                      <a:pt x="531" y="996"/>
                    </a:lnTo>
                    <a:lnTo>
                      <a:pt x="531" y="893"/>
                    </a:lnTo>
                    <a:lnTo>
                      <a:pt x="417" y="827"/>
                    </a:lnTo>
                    <a:lnTo>
                      <a:pt x="441" y="586"/>
                    </a:lnTo>
                    <a:lnTo>
                      <a:pt x="561" y="654"/>
                    </a:lnTo>
                    <a:lnTo>
                      <a:pt x="561" y="551"/>
                    </a:lnTo>
                    <a:lnTo>
                      <a:pt x="453" y="489"/>
                    </a:lnTo>
                    <a:lnTo>
                      <a:pt x="485" y="170"/>
                    </a:lnTo>
                    <a:lnTo>
                      <a:pt x="407" y="126"/>
                    </a:lnTo>
                    <a:lnTo>
                      <a:pt x="373" y="442"/>
                    </a:lnTo>
                    <a:lnTo>
                      <a:pt x="236" y="363"/>
                    </a:lnTo>
                    <a:lnTo>
                      <a:pt x="268" y="45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6"/>
              <p:cNvSpPr/>
              <p:nvPr/>
            </p:nvSpPr>
            <p:spPr>
              <a:xfrm>
                <a:off x="4775150" y="2929625"/>
                <a:ext cx="17475" cy="33375"/>
              </a:xfrm>
              <a:custGeom>
                <a:rect b="b" l="l" r="r" t="t"/>
                <a:pathLst>
                  <a:path extrusionOk="0" h="1335" w="699">
                    <a:moveTo>
                      <a:pt x="0" y="1"/>
                    </a:moveTo>
                    <a:lnTo>
                      <a:pt x="0" y="931"/>
                    </a:lnTo>
                    <a:lnTo>
                      <a:pt x="698" y="1335"/>
                    </a:lnTo>
                    <a:lnTo>
                      <a:pt x="698" y="4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6"/>
              <p:cNvSpPr/>
              <p:nvPr/>
            </p:nvSpPr>
            <p:spPr>
              <a:xfrm>
                <a:off x="4779525" y="2938075"/>
                <a:ext cx="8750" cy="16700"/>
              </a:xfrm>
              <a:custGeom>
                <a:rect b="b" l="l" r="r" t="t"/>
                <a:pathLst>
                  <a:path extrusionOk="0" h="668" w="350">
                    <a:moveTo>
                      <a:pt x="0" y="0"/>
                    </a:moveTo>
                    <a:lnTo>
                      <a:pt x="0" y="466"/>
                    </a:lnTo>
                    <a:lnTo>
                      <a:pt x="349" y="668"/>
                    </a:lnTo>
                    <a:lnTo>
                      <a:pt x="349" y="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6"/>
              <p:cNvSpPr/>
              <p:nvPr/>
            </p:nvSpPr>
            <p:spPr>
              <a:xfrm>
                <a:off x="4770975" y="2920425"/>
                <a:ext cx="25825" cy="24325"/>
              </a:xfrm>
              <a:custGeom>
                <a:rect b="b" l="l" r="r" t="t"/>
                <a:pathLst>
                  <a:path extrusionOk="0" h="973" w="1033">
                    <a:moveTo>
                      <a:pt x="523" y="0"/>
                    </a:moveTo>
                    <a:lnTo>
                      <a:pt x="1" y="377"/>
                    </a:lnTo>
                    <a:lnTo>
                      <a:pt x="1032" y="972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6"/>
              <p:cNvSpPr/>
              <p:nvPr/>
            </p:nvSpPr>
            <p:spPr>
              <a:xfrm>
                <a:off x="4775225" y="2983800"/>
                <a:ext cx="17300" cy="28150"/>
              </a:xfrm>
              <a:custGeom>
                <a:rect b="b" l="l" r="r" t="t"/>
                <a:pathLst>
                  <a:path extrusionOk="0" h="1126" w="692">
                    <a:moveTo>
                      <a:pt x="1" y="1"/>
                    </a:moveTo>
                    <a:lnTo>
                      <a:pt x="1" y="508"/>
                    </a:lnTo>
                    <a:cubicBezTo>
                      <a:pt x="1" y="685"/>
                      <a:pt x="100" y="887"/>
                      <a:pt x="220" y="957"/>
                    </a:cubicBezTo>
                    <a:lnTo>
                      <a:pt x="472" y="1101"/>
                    </a:lnTo>
                    <a:cubicBezTo>
                      <a:pt x="501" y="1118"/>
                      <a:pt x="528" y="1126"/>
                      <a:pt x="553" y="1126"/>
                    </a:cubicBezTo>
                    <a:cubicBezTo>
                      <a:pt x="634" y="1126"/>
                      <a:pt x="692" y="1043"/>
                      <a:pt x="692" y="908"/>
                    </a:cubicBezTo>
                    <a:lnTo>
                      <a:pt x="692" y="4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6"/>
              <p:cNvSpPr/>
              <p:nvPr/>
            </p:nvSpPr>
            <p:spPr>
              <a:xfrm>
                <a:off x="4777300" y="2972200"/>
                <a:ext cx="13150" cy="29150"/>
              </a:xfrm>
              <a:custGeom>
                <a:rect b="b" l="l" r="r" t="t"/>
                <a:pathLst>
                  <a:path extrusionOk="0" h="1166" w="526">
                    <a:moveTo>
                      <a:pt x="184" y="125"/>
                    </a:moveTo>
                    <a:cubicBezTo>
                      <a:pt x="203" y="125"/>
                      <a:pt x="221" y="133"/>
                      <a:pt x="232" y="140"/>
                    </a:cubicBezTo>
                    <a:cubicBezTo>
                      <a:pt x="324" y="194"/>
                      <a:pt x="402" y="345"/>
                      <a:pt x="402" y="470"/>
                    </a:cubicBezTo>
                    <a:lnTo>
                      <a:pt x="402" y="927"/>
                    </a:lnTo>
                    <a:cubicBezTo>
                      <a:pt x="402" y="990"/>
                      <a:pt x="382" y="1024"/>
                      <a:pt x="364" y="1035"/>
                    </a:cubicBezTo>
                    <a:cubicBezTo>
                      <a:pt x="357" y="1039"/>
                      <a:pt x="350" y="1040"/>
                      <a:pt x="343" y="1040"/>
                    </a:cubicBezTo>
                    <a:cubicBezTo>
                      <a:pt x="325" y="1040"/>
                      <a:pt x="307" y="1032"/>
                      <a:pt x="295" y="1025"/>
                    </a:cubicBezTo>
                    <a:cubicBezTo>
                      <a:pt x="203" y="971"/>
                      <a:pt x="126" y="821"/>
                      <a:pt x="126" y="695"/>
                    </a:cubicBezTo>
                    <a:lnTo>
                      <a:pt x="126" y="238"/>
                    </a:lnTo>
                    <a:cubicBezTo>
                      <a:pt x="126" y="175"/>
                      <a:pt x="144" y="140"/>
                      <a:pt x="163" y="130"/>
                    </a:cubicBezTo>
                    <a:cubicBezTo>
                      <a:pt x="170" y="126"/>
                      <a:pt x="177" y="125"/>
                      <a:pt x="184" y="125"/>
                    </a:cubicBezTo>
                    <a:close/>
                    <a:moveTo>
                      <a:pt x="184" y="0"/>
                    </a:moveTo>
                    <a:cubicBezTo>
                      <a:pt x="154" y="0"/>
                      <a:pt x="126" y="8"/>
                      <a:pt x="101" y="23"/>
                    </a:cubicBezTo>
                    <a:cubicBezTo>
                      <a:pt x="37" y="60"/>
                      <a:pt x="1" y="138"/>
                      <a:pt x="1" y="238"/>
                    </a:cubicBezTo>
                    <a:lnTo>
                      <a:pt x="1" y="695"/>
                    </a:lnTo>
                    <a:cubicBezTo>
                      <a:pt x="1" y="865"/>
                      <a:pt x="102" y="1058"/>
                      <a:pt x="232" y="1132"/>
                    </a:cubicBezTo>
                    <a:cubicBezTo>
                      <a:pt x="270" y="1155"/>
                      <a:pt x="307" y="1165"/>
                      <a:pt x="343" y="1165"/>
                    </a:cubicBezTo>
                    <a:cubicBezTo>
                      <a:pt x="372" y="1165"/>
                      <a:pt x="400" y="1157"/>
                      <a:pt x="426" y="1143"/>
                    </a:cubicBezTo>
                    <a:cubicBezTo>
                      <a:pt x="490" y="1106"/>
                      <a:pt x="526" y="1027"/>
                      <a:pt x="526" y="927"/>
                    </a:cubicBezTo>
                    <a:lnTo>
                      <a:pt x="526" y="471"/>
                    </a:lnTo>
                    <a:cubicBezTo>
                      <a:pt x="526" y="300"/>
                      <a:pt x="424" y="108"/>
                      <a:pt x="295" y="33"/>
                    </a:cubicBezTo>
                    <a:cubicBezTo>
                      <a:pt x="257" y="11"/>
                      <a:pt x="219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6"/>
              <p:cNvSpPr/>
              <p:nvPr/>
            </p:nvSpPr>
            <p:spPr>
              <a:xfrm>
                <a:off x="4781850" y="2994750"/>
                <a:ext cx="4050" cy="5875"/>
              </a:xfrm>
              <a:custGeom>
                <a:rect b="b" l="l" r="r" t="t"/>
                <a:pathLst>
                  <a:path extrusionOk="0" h="235" w="162">
                    <a:moveTo>
                      <a:pt x="49" y="0"/>
                    </a:moveTo>
                    <a:cubicBezTo>
                      <a:pt x="21" y="0"/>
                      <a:pt x="1" y="26"/>
                      <a:pt x="1" y="70"/>
                    </a:cubicBezTo>
                    <a:cubicBezTo>
                      <a:pt x="1" y="130"/>
                      <a:pt x="37" y="199"/>
                      <a:pt x="81" y="225"/>
                    </a:cubicBezTo>
                    <a:cubicBezTo>
                      <a:pt x="93" y="231"/>
                      <a:pt x="104" y="234"/>
                      <a:pt x="113" y="234"/>
                    </a:cubicBezTo>
                    <a:cubicBezTo>
                      <a:pt x="142" y="234"/>
                      <a:pt x="162" y="208"/>
                      <a:pt x="162" y="164"/>
                    </a:cubicBezTo>
                    <a:cubicBezTo>
                      <a:pt x="162" y="104"/>
                      <a:pt x="126" y="35"/>
                      <a:pt x="81" y="10"/>
                    </a:cubicBezTo>
                    <a:cubicBezTo>
                      <a:pt x="70" y="3"/>
                      <a:pt x="59" y="0"/>
                      <a:pt x="49" y="0"/>
                    </a:cubicBezTo>
                    <a:close/>
                  </a:path>
                </a:pathLst>
              </a:custGeom>
              <a:solidFill>
                <a:srgbClr val="0015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6"/>
              <p:cNvSpPr/>
              <p:nvPr/>
            </p:nvSpPr>
            <p:spPr>
              <a:xfrm>
                <a:off x="4783100" y="2998050"/>
                <a:ext cx="1575" cy="6900"/>
              </a:xfrm>
              <a:custGeom>
                <a:rect b="b" l="l" r="r" t="t"/>
                <a:pathLst>
                  <a:path extrusionOk="0" h="276" w="63">
                    <a:moveTo>
                      <a:pt x="1" y="0"/>
                    </a:moveTo>
                    <a:lnTo>
                      <a:pt x="1" y="240"/>
                    </a:lnTo>
                    <a:lnTo>
                      <a:pt x="63" y="276"/>
                    </a:lnTo>
                    <a:lnTo>
                      <a:pt x="63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6"/>
              <p:cNvSpPr/>
              <p:nvPr/>
            </p:nvSpPr>
            <p:spPr>
              <a:xfrm>
                <a:off x="4775225" y="3039425"/>
                <a:ext cx="17300" cy="28150"/>
              </a:xfrm>
              <a:custGeom>
                <a:rect b="b" l="l" r="r" t="t"/>
                <a:pathLst>
                  <a:path extrusionOk="0" h="1126" w="692">
                    <a:moveTo>
                      <a:pt x="1" y="0"/>
                    </a:moveTo>
                    <a:lnTo>
                      <a:pt x="1" y="509"/>
                    </a:lnTo>
                    <a:cubicBezTo>
                      <a:pt x="1" y="685"/>
                      <a:pt x="100" y="887"/>
                      <a:pt x="220" y="957"/>
                    </a:cubicBezTo>
                    <a:lnTo>
                      <a:pt x="472" y="1102"/>
                    </a:lnTo>
                    <a:cubicBezTo>
                      <a:pt x="501" y="1118"/>
                      <a:pt x="528" y="1126"/>
                      <a:pt x="552" y="1126"/>
                    </a:cubicBezTo>
                    <a:cubicBezTo>
                      <a:pt x="634" y="1126"/>
                      <a:pt x="692" y="1043"/>
                      <a:pt x="692" y="908"/>
                    </a:cubicBezTo>
                    <a:lnTo>
                      <a:pt x="692" y="4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6"/>
              <p:cNvSpPr/>
              <p:nvPr/>
            </p:nvSpPr>
            <p:spPr>
              <a:xfrm>
                <a:off x="4777300" y="3027825"/>
                <a:ext cx="13150" cy="29125"/>
              </a:xfrm>
              <a:custGeom>
                <a:rect b="b" l="l" r="r" t="t"/>
                <a:pathLst>
                  <a:path extrusionOk="0" h="1165" w="526">
                    <a:moveTo>
                      <a:pt x="184" y="0"/>
                    </a:moveTo>
                    <a:cubicBezTo>
                      <a:pt x="155" y="0"/>
                      <a:pt x="127" y="7"/>
                      <a:pt x="101" y="22"/>
                    </a:cubicBezTo>
                    <a:cubicBezTo>
                      <a:pt x="37" y="59"/>
                      <a:pt x="1" y="137"/>
                      <a:pt x="1" y="238"/>
                    </a:cubicBezTo>
                    <a:lnTo>
                      <a:pt x="1" y="695"/>
                    </a:lnTo>
                    <a:cubicBezTo>
                      <a:pt x="1" y="865"/>
                      <a:pt x="102" y="1057"/>
                      <a:pt x="233" y="1132"/>
                    </a:cubicBezTo>
                    <a:cubicBezTo>
                      <a:pt x="270" y="1154"/>
                      <a:pt x="308" y="1164"/>
                      <a:pt x="343" y="1164"/>
                    </a:cubicBezTo>
                    <a:cubicBezTo>
                      <a:pt x="372" y="1164"/>
                      <a:pt x="400" y="1157"/>
                      <a:pt x="426" y="1142"/>
                    </a:cubicBezTo>
                    <a:cubicBezTo>
                      <a:pt x="490" y="1106"/>
                      <a:pt x="526" y="1027"/>
                      <a:pt x="526" y="926"/>
                    </a:cubicBezTo>
                    <a:lnTo>
                      <a:pt x="526" y="919"/>
                    </a:lnTo>
                    <a:cubicBezTo>
                      <a:pt x="484" y="924"/>
                      <a:pt x="442" y="926"/>
                      <a:pt x="401" y="935"/>
                    </a:cubicBezTo>
                    <a:lnTo>
                      <a:pt x="400" y="937"/>
                    </a:lnTo>
                    <a:cubicBezTo>
                      <a:pt x="398" y="992"/>
                      <a:pt x="381" y="1024"/>
                      <a:pt x="364" y="1035"/>
                    </a:cubicBezTo>
                    <a:cubicBezTo>
                      <a:pt x="357" y="1038"/>
                      <a:pt x="350" y="1040"/>
                      <a:pt x="343" y="1040"/>
                    </a:cubicBezTo>
                    <a:cubicBezTo>
                      <a:pt x="325" y="1040"/>
                      <a:pt x="306" y="1031"/>
                      <a:pt x="295" y="1024"/>
                    </a:cubicBezTo>
                    <a:cubicBezTo>
                      <a:pt x="203" y="972"/>
                      <a:pt x="126" y="820"/>
                      <a:pt x="126" y="695"/>
                    </a:cubicBezTo>
                    <a:lnTo>
                      <a:pt x="126" y="238"/>
                    </a:lnTo>
                    <a:cubicBezTo>
                      <a:pt x="126" y="175"/>
                      <a:pt x="145" y="141"/>
                      <a:pt x="163" y="129"/>
                    </a:cubicBezTo>
                    <a:cubicBezTo>
                      <a:pt x="170" y="126"/>
                      <a:pt x="177" y="124"/>
                      <a:pt x="184" y="124"/>
                    </a:cubicBezTo>
                    <a:cubicBezTo>
                      <a:pt x="203" y="124"/>
                      <a:pt x="221" y="134"/>
                      <a:pt x="232" y="140"/>
                    </a:cubicBezTo>
                    <a:cubicBezTo>
                      <a:pt x="324" y="193"/>
                      <a:pt x="402" y="344"/>
                      <a:pt x="402" y="470"/>
                    </a:cubicBezTo>
                    <a:lnTo>
                      <a:pt x="402" y="489"/>
                    </a:lnTo>
                    <a:lnTo>
                      <a:pt x="526" y="560"/>
                    </a:lnTo>
                    <a:lnTo>
                      <a:pt x="526" y="470"/>
                    </a:lnTo>
                    <a:cubicBezTo>
                      <a:pt x="526" y="300"/>
                      <a:pt x="424" y="107"/>
                      <a:pt x="295" y="32"/>
                    </a:cubicBezTo>
                    <a:cubicBezTo>
                      <a:pt x="257" y="11"/>
                      <a:pt x="220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4781850" y="3050350"/>
                <a:ext cx="4050" cy="5900"/>
              </a:xfrm>
              <a:custGeom>
                <a:rect b="b" l="l" r="r" t="t"/>
                <a:pathLst>
                  <a:path extrusionOk="0" h="236" w="162">
                    <a:moveTo>
                      <a:pt x="50" y="0"/>
                    </a:moveTo>
                    <a:cubicBezTo>
                      <a:pt x="21" y="0"/>
                      <a:pt x="1" y="27"/>
                      <a:pt x="1" y="72"/>
                    </a:cubicBezTo>
                    <a:cubicBezTo>
                      <a:pt x="1" y="131"/>
                      <a:pt x="37" y="200"/>
                      <a:pt x="81" y="226"/>
                    </a:cubicBezTo>
                    <a:cubicBezTo>
                      <a:pt x="93" y="232"/>
                      <a:pt x="103" y="235"/>
                      <a:pt x="113" y="235"/>
                    </a:cubicBezTo>
                    <a:cubicBezTo>
                      <a:pt x="142" y="235"/>
                      <a:pt x="162" y="209"/>
                      <a:pt x="162" y="164"/>
                    </a:cubicBezTo>
                    <a:cubicBezTo>
                      <a:pt x="162" y="105"/>
                      <a:pt x="126" y="36"/>
                      <a:pt x="81" y="10"/>
                    </a:cubicBezTo>
                    <a:cubicBezTo>
                      <a:pt x="70" y="4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rgbClr val="0015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4783100" y="3053675"/>
                <a:ext cx="1575" cy="6925"/>
              </a:xfrm>
              <a:custGeom>
                <a:rect b="b" l="l" r="r" t="t"/>
                <a:pathLst>
                  <a:path extrusionOk="0" h="277" w="63">
                    <a:moveTo>
                      <a:pt x="1" y="1"/>
                    </a:moveTo>
                    <a:lnTo>
                      <a:pt x="1" y="240"/>
                    </a:lnTo>
                    <a:lnTo>
                      <a:pt x="63" y="276"/>
                    </a:lnTo>
                    <a:lnTo>
                      <a:pt x="6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6"/>
              <p:cNvSpPr/>
              <p:nvPr/>
            </p:nvSpPr>
            <p:spPr>
              <a:xfrm>
                <a:off x="4779075" y="3081800"/>
                <a:ext cx="4475" cy="39100"/>
              </a:xfrm>
              <a:custGeom>
                <a:rect b="b" l="l" r="r" t="t"/>
                <a:pathLst>
                  <a:path extrusionOk="0" h="1564" w="179">
                    <a:moveTo>
                      <a:pt x="1" y="1"/>
                    </a:moveTo>
                    <a:lnTo>
                      <a:pt x="57" y="1145"/>
                    </a:lnTo>
                    <a:lnTo>
                      <a:pt x="126" y="1185"/>
                    </a:lnTo>
                    <a:lnTo>
                      <a:pt x="178" y="103"/>
                    </a:lnTo>
                    <a:lnTo>
                      <a:pt x="1" y="1"/>
                    </a:lnTo>
                    <a:close/>
                    <a:moveTo>
                      <a:pt x="8" y="1256"/>
                    </a:moveTo>
                    <a:lnTo>
                      <a:pt x="8" y="1470"/>
                    </a:lnTo>
                    <a:lnTo>
                      <a:pt x="170" y="1563"/>
                    </a:lnTo>
                    <a:lnTo>
                      <a:pt x="170" y="1351"/>
                    </a:lnTo>
                    <a:lnTo>
                      <a:pt x="8" y="12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412" name="Google Shape;1412;p26"/>
          <p:cNvCxnSpPr>
            <a:stCxn id="1358" idx="6"/>
            <a:endCxn id="1374" idx="4"/>
          </p:cNvCxnSpPr>
          <p:nvPr/>
        </p:nvCxnSpPr>
        <p:spPr>
          <a:xfrm flipH="1" rot="10800000">
            <a:off x="1576050" y="2338865"/>
            <a:ext cx="6854700" cy="1894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13" name="Google Shape;1413;p26"/>
          <p:cNvSpPr txBox="1"/>
          <p:nvPr/>
        </p:nvSpPr>
        <p:spPr>
          <a:xfrm>
            <a:off x="1069925" y="1170125"/>
            <a:ext cx="67173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arenR"/>
            </a:pPr>
            <a:r>
              <a:rPr b="1" lang="en">
                <a:solidFill>
                  <a:schemeClr val="dk2"/>
                </a:solidFill>
              </a:rPr>
              <a:t>Input  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The system uses a Raspberry Pi Camera Module to continuously monitor the home.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arenR"/>
            </a:pPr>
            <a:r>
              <a:rPr b="1" lang="en">
                <a:solidFill>
                  <a:schemeClr val="dk2"/>
                </a:solidFill>
              </a:rPr>
              <a:t>Processing </a:t>
            </a:r>
            <a:r>
              <a:rPr b="1"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 A Raspberry Pi processes the live feed, detects motion using OpenCV, and triggers alerts.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arenR"/>
            </a:pPr>
            <a:r>
              <a:rPr b="1" lang="en">
                <a:solidFill>
                  <a:schemeClr val="dk2"/>
                </a:solidFill>
              </a:rPr>
              <a:t>Output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When motion is detected, the system sends an email with snapshots and can activate an alarm to deter intruders.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arenR"/>
            </a:pPr>
            <a:r>
              <a:rPr b="1" lang="en">
                <a:solidFill>
                  <a:schemeClr val="dk2"/>
                </a:solidFill>
              </a:rPr>
              <a:t>Storage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Recordings are securely stored either locally or on the cloud.</a:t>
            </a:r>
            <a:endParaRPr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arenR"/>
            </a:pPr>
            <a:r>
              <a:rPr b="1" lang="en">
                <a:solidFill>
                  <a:schemeClr val="dk2"/>
                </a:solidFill>
              </a:rPr>
              <a:t>User Interface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The user can control the system and view updates through email alerts.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4" name="Google Shape;14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75" y="2256750"/>
            <a:ext cx="345700" cy="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700" y="3320300"/>
            <a:ext cx="415475" cy="4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750" y="1546750"/>
            <a:ext cx="415475" cy="4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4100" y="2961025"/>
            <a:ext cx="415475" cy="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7"/>
          <p:cNvSpPr txBox="1"/>
          <p:nvPr>
            <p:ph type="title"/>
          </p:nvPr>
        </p:nvSpPr>
        <p:spPr>
          <a:xfrm>
            <a:off x="2653275" y="588150"/>
            <a:ext cx="4015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Camera Module</a:t>
            </a:r>
            <a:endParaRPr/>
          </a:p>
        </p:txBody>
      </p:sp>
      <p:sp>
        <p:nvSpPr>
          <p:cNvPr id="1423" name="Google Shape;1423;p27"/>
          <p:cNvSpPr txBox="1"/>
          <p:nvPr>
            <p:ph idx="1" type="body"/>
          </p:nvPr>
        </p:nvSpPr>
        <p:spPr>
          <a:xfrm>
            <a:off x="713225" y="1191250"/>
            <a:ext cx="3858900" cy="2615700"/>
          </a:xfrm>
          <a:prstGeom prst="rect">
            <a:avLst/>
          </a:prstGeom>
          <a:solidFill>
            <a:srgbClr val="6D2C9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Our  USB camera(GD-C100)  is capable of capturing in high-quality. It supports real-time video feed and motion detection, ensuring that no activity goes unnoticed</a:t>
            </a:r>
            <a:r>
              <a:rPr lang="en"/>
              <a:t>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300.000 pixels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30 frames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60 degree angle of view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Manual focus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Length 1.8m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00"/>
              </a:solidFill>
              <a:highlight>
                <a:srgbClr val="FFF8B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4" name="Google Shape;1424;p27"/>
          <p:cNvGrpSpPr/>
          <p:nvPr/>
        </p:nvGrpSpPr>
        <p:grpSpPr>
          <a:xfrm>
            <a:off x="1910923" y="3467824"/>
            <a:ext cx="1613618" cy="1338092"/>
            <a:chOff x="261674" y="841375"/>
            <a:chExt cx="2113726" cy="2045700"/>
          </a:xfrm>
        </p:grpSpPr>
        <p:sp>
          <p:nvSpPr>
            <p:cNvPr id="1425" name="Google Shape;1425;p27"/>
            <p:cNvSpPr/>
            <p:nvPr/>
          </p:nvSpPr>
          <p:spPr>
            <a:xfrm>
              <a:off x="329400" y="841375"/>
              <a:ext cx="2046000" cy="2045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6" name="Google Shape;1426;p27"/>
            <p:cNvGrpSpPr/>
            <p:nvPr/>
          </p:nvGrpSpPr>
          <p:grpSpPr>
            <a:xfrm>
              <a:off x="261674" y="963381"/>
              <a:ext cx="1904747" cy="1896357"/>
              <a:chOff x="5463417" y="1094601"/>
              <a:chExt cx="2967357" cy="2954288"/>
            </a:xfrm>
          </p:grpSpPr>
          <p:sp>
            <p:nvSpPr>
              <p:cNvPr id="1427" name="Google Shape;1427;p27"/>
              <p:cNvSpPr/>
              <p:nvPr/>
            </p:nvSpPr>
            <p:spPr>
              <a:xfrm>
                <a:off x="7180375" y="1294523"/>
                <a:ext cx="1211721" cy="918328"/>
              </a:xfrm>
              <a:custGeom>
                <a:rect b="b" l="l" r="r" t="t"/>
                <a:pathLst>
                  <a:path extrusionOk="0" h="20799" w="27444">
                    <a:moveTo>
                      <a:pt x="171" y="0"/>
                    </a:moveTo>
                    <a:lnTo>
                      <a:pt x="0" y="4954"/>
                    </a:lnTo>
                    <a:lnTo>
                      <a:pt x="27443" y="20799"/>
                    </a:lnTo>
                    <a:lnTo>
                      <a:pt x="20967" y="11647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5982606" y="1995621"/>
                <a:ext cx="458965" cy="352160"/>
              </a:xfrm>
              <a:custGeom>
                <a:rect b="b" l="l" r="r" t="t"/>
                <a:pathLst>
                  <a:path extrusionOk="0" h="7976" w="10395">
                    <a:moveTo>
                      <a:pt x="8628" y="1"/>
                    </a:moveTo>
                    <a:lnTo>
                      <a:pt x="2819" y="5201"/>
                    </a:lnTo>
                    <a:lnTo>
                      <a:pt x="0" y="7976"/>
                    </a:lnTo>
                    <a:lnTo>
                      <a:pt x="0" y="7976"/>
                    </a:lnTo>
                    <a:lnTo>
                      <a:pt x="10394" y="3722"/>
                    </a:lnTo>
                    <a:lnTo>
                      <a:pt x="86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638492" y="1114381"/>
                <a:ext cx="1440519" cy="1351817"/>
              </a:xfrm>
              <a:custGeom>
                <a:rect b="b" l="l" r="r" t="t"/>
                <a:pathLst>
                  <a:path extrusionOk="0" h="30617" w="32626">
                    <a:moveTo>
                      <a:pt x="6024" y="1"/>
                    </a:moveTo>
                    <a:lnTo>
                      <a:pt x="1" y="15258"/>
                    </a:lnTo>
                    <a:lnTo>
                      <a:pt x="26601" y="30616"/>
                    </a:lnTo>
                    <a:lnTo>
                      <a:pt x="32626" y="15359"/>
                    </a:lnTo>
                    <a:lnTo>
                      <a:pt x="6024" y="1"/>
                    </a:lnTo>
                    <a:close/>
                  </a:path>
                </a:pathLst>
              </a:custGeom>
              <a:solidFill>
                <a:srgbClr val="E1E3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7812948" y="1792475"/>
                <a:ext cx="532038" cy="1656999"/>
              </a:xfrm>
              <a:custGeom>
                <a:rect b="b" l="l" r="r" t="t"/>
                <a:pathLst>
                  <a:path extrusionOk="0" h="37529" w="12050">
                    <a:moveTo>
                      <a:pt x="6026" y="1"/>
                    </a:moveTo>
                    <a:lnTo>
                      <a:pt x="1" y="15258"/>
                    </a:lnTo>
                    <a:lnTo>
                      <a:pt x="1" y="37528"/>
                    </a:lnTo>
                    <a:lnTo>
                      <a:pt x="12050" y="30572"/>
                    </a:lnTo>
                    <a:lnTo>
                      <a:pt x="12050" y="8302"/>
                    </a:lnTo>
                    <a:lnTo>
                      <a:pt x="60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7824869" y="1797199"/>
                <a:ext cx="580296" cy="739025"/>
              </a:xfrm>
              <a:custGeom>
                <a:rect b="b" l="l" r="r" t="t"/>
                <a:pathLst>
                  <a:path extrusionOk="0" h="16738" w="13143">
                    <a:moveTo>
                      <a:pt x="6597" y="1"/>
                    </a:moveTo>
                    <a:lnTo>
                      <a:pt x="0" y="16708"/>
                    </a:lnTo>
                    <a:lnTo>
                      <a:pt x="286" y="16737"/>
                    </a:lnTo>
                    <a:lnTo>
                      <a:pt x="6596" y="758"/>
                    </a:lnTo>
                    <a:lnTo>
                      <a:pt x="12857" y="9480"/>
                    </a:lnTo>
                    <a:lnTo>
                      <a:pt x="13143" y="9121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6854662" y="2372727"/>
                <a:ext cx="692753" cy="1360250"/>
              </a:xfrm>
              <a:custGeom>
                <a:rect b="b" l="l" r="r" t="t"/>
                <a:pathLst>
                  <a:path extrusionOk="0" h="30808" w="15690">
                    <a:moveTo>
                      <a:pt x="15689" y="1"/>
                    </a:moveTo>
                    <a:lnTo>
                      <a:pt x="1" y="9059"/>
                    </a:lnTo>
                    <a:lnTo>
                      <a:pt x="1" y="30808"/>
                    </a:lnTo>
                    <a:lnTo>
                      <a:pt x="15689" y="21750"/>
                    </a:lnTo>
                    <a:lnTo>
                      <a:pt x="156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414903" y="1566458"/>
                <a:ext cx="1132512" cy="1206246"/>
              </a:xfrm>
              <a:custGeom>
                <a:rect b="b" l="l" r="r" t="t"/>
                <a:pathLst>
                  <a:path extrusionOk="0" h="27320" w="25650">
                    <a:moveTo>
                      <a:pt x="15688" y="0"/>
                    </a:moveTo>
                    <a:lnTo>
                      <a:pt x="0" y="9058"/>
                    </a:lnTo>
                    <a:lnTo>
                      <a:pt x="9961" y="27320"/>
                    </a:lnTo>
                    <a:lnTo>
                      <a:pt x="25649" y="18262"/>
                    </a:lnTo>
                    <a:lnTo>
                      <a:pt x="15688" y="0"/>
                    </a:lnTo>
                    <a:close/>
                  </a:path>
                </a:pathLst>
              </a:custGeom>
              <a:solidFill>
                <a:srgbClr val="EB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6044861" y="1968392"/>
                <a:ext cx="812583" cy="1766586"/>
              </a:xfrm>
              <a:custGeom>
                <a:rect b="b" l="l" r="r" t="t"/>
                <a:pathLst>
                  <a:path extrusionOk="0" h="40011" w="18404">
                    <a:moveTo>
                      <a:pt x="8443" y="0"/>
                    </a:moveTo>
                    <a:lnTo>
                      <a:pt x="0" y="7635"/>
                    </a:lnTo>
                    <a:lnTo>
                      <a:pt x="0" y="29386"/>
                    </a:lnTo>
                    <a:lnTo>
                      <a:pt x="18404" y="40011"/>
                    </a:lnTo>
                    <a:lnTo>
                      <a:pt x="18404" y="18262"/>
                    </a:lnTo>
                    <a:lnTo>
                      <a:pt x="84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972672" y="1992133"/>
                <a:ext cx="822208" cy="820044"/>
              </a:xfrm>
              <a:custGeom>
                <a:rect b="b" l="l" r="r" t="t"/>
                <a:pathLst>
                  <a:path extrusionOk="0" h="18573" w="18622">
                    <a:moveTo>
                      <a:pt x="8546" y="1"/>
                    </a:moveTo>
                    <a:lnTo>
                      <a:pt x="0" y="7730"/>
                    </a:lnTo>
                    <a:lnTo>
                      <a:pt x="224" y="8062"/>
                    </a:lnTo>
                    <a:lnTo>
                      <a:pt x="8564" y="520"/>
                    </a:lnTo>
                    <a:lnTo>
                      <a:pt x="18411" y="18572"/>
                    </a:lnTo>
                    <a:lnTo>
                      <a:pt x="18621" y="18470"/>
                    </a:lnTo>
                    <a:lnTo>
                      <a:pt x="8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491189" y="2648018"/>
                <a:ext cx="1362458" cy="897841"/>
              </a:xfrm>
              <a:custGeom>
                <a:rect b="b" l="l" r="r" t="t"/>
                <a:pathLst>
                  <a:path extrusionOk="0" h="20335" w="30858">
                    <a:moveTo>
                      <a:pt x="12112" y="1"/>
                    </a:moveTo>
                    <a:lnTo>
                      <a:pt x="0" y="9512"/>
                    </a:lnTo>
                    <a:lnTo>
                      <a:pt x="18746" y="20335"/>
                    </a:lnTo>
                    <a:lnTo>
                      <a:pt x="30857" y="10823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rgbClr val="CACD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7"/>
              <p:cNvSpPr/>
              <p:nvPr/>
            </p:nvSpPr>
            <p:spPr>
              <a:xfrm>
                <a:off x="5491189" y="3067997"/>
                <a:ext cx="827683" cy="980892"/>
              </a:xfrm>
              <a:custGeom>
                <a:rect b="b" l="l" r="r" t="t"/>
                <a:pathLst>
                  <a:path extrusionOk="0" h="22216" w="18746">
                    <a:moveTo>
                      <a:pt x="0" y="0"/>
                    </a:moveTo>
                    <a:lnTo>
                      <a:pt x="0" y="11392"/>
                    </a:lnTo>
                    <a:lnTo>
                      <a:pt x="18746" y="22215"/>
                    </a:lnTo>
                    <a:lnTo>
                      <a:pt x="18746" y="108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7"/>
              <p:cNvSpPr/>
              <p:nvPr/>
            </p:nvSpPr>
            <p:spPr>
              <a:xfrm>
                <a:off x="6318828" y="3125836"/>
                <a:ext cx="534819" cy="923052"/>
              </a:xfrm>
              <a:custGeom>
                <a:rect b="b" l="l" r="r" t="t"/>
                <a:pathLst>
                  <a:path extrusionOk="0" h="20906" w="12113">
                    <a:moveTo>
                      <a:pt x="12112" y="1"/>
                    </a:moveTo>
                    <a:lnTo>
                      <a:pt x="1" y="9513"/>
                    </a:lnTo>
                    <a:lnTo>
                      <a:pt x="1" y="20905"/>
                    </a:lnTo>
                    <a:lnTo>
                      <a:pt x="12112" y="13913"/>
                    </a:lnTo>
                    <a:lnTo>
                      <a:pt x="121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469466" y="2601305"/>
                <a:ext cx="1399943" cy="915414"/>
              </a:xfrm>
              <a:custGeom>
                <a:rect b="b" l="l" r="r" t="t"/>
                <a:pathLst>
                  <a:path extrusionOk="0" h="20733" w="31707">
                    <a:moveTo>
                      <a:pt x="12962" y="0"/>
                    </a:moveTo>
                    <a:lnTo>
                      <a:pt x="1" y="9909"/>
                    </a:lnTo>
                    <a:lnTo>
                      <a:pt x="18747" y="20732"/>
                    </a:lnTo>
                    <a:lnTo>
                      <a:pt x="31707" y="10822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rgbClr val="D6E0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5469466" y="3038768"/>
                <a:ext cx="834924" cy="525238"/>
              </a:xfrm>
              <a:custGeom>
                <a:rect b="b" l="l" r="r" t="t"/>
                <a:pathLst>
                  <a:path extrusionOk="0" h="11896" w="18910">
                    <a:moveTo>
                      <a:pt x="1" y="1"/>
                    </a:moveTo>
                    <a:lnTo>
                      <a:pt x="164" y="1072"/>
                    </a:lnTo>
                    <a:lnTo>
                      <a:pt x="18910" y="11895"/>
                    </a:lnTo>
                    <a:lnTo>
                      <a:pt x="18747" y="108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6297149" y="3079123"/>
                <a:ext cx="579546" cy="484883"/>
              </a:xfrm>
              <a:custGeom>
                <a:rect b="b" l="l" r="r" t="t"/>
                <a:pathLst>
                  <a:path extrusionOk="0" h="10982" w="13126">
                    <a:moveTo>
                      <a:pt x="12961" y="0"/>
                    </a:moveTo>
                    <a:lnTo>
                      <a:pt x="1" y="9910"/>
                    </a:lnTo>
                    <a:lnTo>
                      <a:pt x="164" y="10981"/>
                    </a:lnTo>
                    <a:lnTo>
                      <a:pt x="13125" y="1072"/>
                    </a:lnTo>
                    <a:lnTo>
                      <a:pt x="129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468141" y="2592651"/>
                <a:ext cx="1399987" cy="915414"/>
              </a:xfrm>
              <a:custGeom>
                <a:rect b="b" l="l" r="r" t="t"/>
                <a:pathLst>
                  <a:path extrusionOk="0" h="20733" w="31708">
                    <a:moveTo>
                      <a:pt x="12962" y="0"/>
                    </a:moveTo>
                    <a:lnTo>
                      <a:pt x="1" y="9909"/>
                    </a:lnTo>
                    <a:lnTo>
                      <a:pt x="18746" y="20732"/>
                    </a:lnTo>
                    <a:lnTo>
                      <a:pt x="31707" y="10822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463417" y="2585851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0"/>
                    </a:moveTo>
                    <a:lnTo>
                      <a:pt x="0" y="9908"/>
                    </a:lnTo>
                    <a:lnTo>
                      <a:pt x="223" y="10198"/>
                    </a:lnTo>
                    <a:lnTo>
                      <a:pt x="13185" y="292"/>
                    </a:lnTo>
                    <a:lnTo>
                      <a:pt x="129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566866" y="2645546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0" y="9908"/>
                    </a:lnTo>
                    <a:lnTo>
                      <a:pt x="223" y="10199"/>
                    </a:lnTo>
                    <a:lnTo>
                      <a:pt x="13186" y="292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5669786" y="2706388"/>
                <a:ext cx="582283" cy="450223"/>
              </a:xfrm>
              <a:custGeom>
                <a:rect b="b" l="l" r="r" t="t"/>
                <a:pathLst>
                  <a:path extrusionOk="0" h="10197" w="13188">
                    <a:moveTo>
                      <a:pt x="12964" y="1"/>
                    </a:moveTo>
                    <a:lnTo>
                      <a:pt x="1" y="9905"/>
                    </a:lnTo>
                    <a:lnTo>
                      <a:pt x="223" y="10196"/>
                    </a:lnTo>
                    <a:lnTo>
                      <a:pt x="13187" y="291"/>
                    </a:lnTo>
                    <a:lnTo>
                      <a:pt x="129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5773765" y="2765022"/>
                <a:ext cx="582239" cy="450311"/>
              </a:xfrm>
              <a:custGeom>
                <a:rect b="b" l="l" r="r" t="t"/>
                <a:pathLst>
                  <a:path extrusionOk="0" h="10199" w="13187">
                    <a:moveTo>
                      <a:pt x="12963" y="1"/>
                    </a:moveTo>
                    <a:lnTo>
                      <a:pt x="1" y="9907"/>
                    </a:lnTo>
                    <a:lnTo>
                      <a:pt x="224" y="10199"/>
                    </a:lnTo>
                    <a:lnTo>
                      <a:pt x="13186" y="291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5877258" y="2824761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2" y="0"/>
                    </a:moveTo>
                    <a:lnTo>
                      <a:pt x="0" y="9906"/>
                    </a:lnTo>
                    <a:lnTo>
                      <a:pt x="223" y="10198"/>
                    </a:lnTo>
                    <a:lnTo>
                      <a:pt x="13185" y="291"/>
                    </a:lnTo>
                    <a:lnTo>
                      <a:pt x="129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5980708" y="2884455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0" y="9908"/>
                    </a:lnTo>
                    <a:lnTo>
                      <a:pt x="223" y="10199"/>
                    </a:lnTo>
                    <a:lnTo>
                      <a:pt x="13185" y="293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6084157" y="2944193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0"/>
                    </a:moveTo>
                    <a:lnTo>
                      <a:pt x="0" y="9908"/>
                    </a:lnTo>
                    <a:lnTo>
                      <a:pt x="223" y="10198"/>
                    </a:lnTo>
                    <a:lnTo>
                      <a:pt x="13186" y="292"/>
                    </a:lnTo>
                    <a:lnTo>
                      <a:pt x="129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187606" y="3003887"/>
                <a:ext cx="582195" cy="450311"/>
              </a:xfrm>
              <a:custGeom>
                <a:rect b="b" l="l" r="r" t="t"/>
                <a:pathLst>
                  <a:path extrusionOk="0" h="10199" w="13186">
                    <a:moveTo>
                      <a:pt x="12963" y="1"/>
                    </a:moveTo>
                    <a:lnTo>
                      <a:pt x="1" y="9908"/>
                    </a:lnTo>
                    <a:lnTo>
                      <a:pt x="224" y="10199"/>
                    </a:lnTo>
                    <a:lnTo>
                      <a:pt x="13186" y="292"/>
                    </a:lnTo>
                    <a:lnTo>
                      <a:pt x="129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6290570" y="3064862"/>
                <a:ext cx="582239" cy="450179"/>
              </a:xfrm>
              <a:custGeom>
                <a:rect b="b" l="l" r="r" t="t"/>
                <a:pathLst>
                  <a:path extrusionOk="0" h="10196" w="13187">
                    <a:moveTo>
                      <a:pt x="12964" y="0"/>
                    </a:moveTo>
                    <a:lnTo>
                      <a:pt x="0" y="9904"/>
                    </a:lnTo>
                    <a:lnTo>
                      <a:pt x="222" y="10196"/>
                    </a:lnTo>
                    <a:lnTo>
                      <a:pt x="13187" y="291"/>
                    </a:lnTo>
                    <a:lnTo>
                      <a:pt x="129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468141" y="3030114"/>
                <a:ext cx="834924" cy="525194"/>
              </a:xfrm>
              <a:custGeom>
                <a:rect b="b" l="l" r="r" t="t"/>
                <a:pathLst>
                  <a:path extrusionOk="0" h="11895" w="18910">
                    <a:moveTo>
                      <a:pt x="1" y="1"/>
                    </a:moveTo>
                    <a:lnTo>
                      <a:pt x="164" y="1072"/>
                    </a:lnTo>
                    <a:lnTo>
                      <a:pt x="18910" y="11894"/>
                    </a:lnTo>
                    <a:lnTo>
                      <a:pt x="18746" y="108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6295824" y="3070469"/>
                <a:ext cx="579502" cy="484839"/>
              </a:xfrm>
              <a:custGeom>
                <a:rect b="b" l="l" r="r" t="t"/>
                <a:pathLst>
                  <a:path extrusionOk="0" h="10981" w="13125">
                    <a:moveTo>
                      <a:pt x="12961" y="0"/>
                    </a:moveTo>
                    <a:lnTo>
                      <a:pt x="0" y="9910"/>
                    </a:lnTo>
                    <a:lnTo>
                      <a:pt x="164" y="10980"/>
                    </a:lnTo>
                    <a:lnTo>
                      <a:pt x="13125" y="1072"/>
                    </a:lnTo>
                    <a:lnTo>
                      <a:pt x="129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7"/>
              <p:cNvSpPr/>
              <p:nvPr/>
            </p:nvSpPr>
            <p:spPr>
              <a:xfrm>
                <a:off x="6370795" y="3764282"/>
                <a:ext cx="424217" cy="254627"/>
              </a:xfrm>
              <a:custGeom>
                <a:rect b="b" l="l" r="r" t="t"/>
                <a:pathLst>
                  <a:path extrusionOk="0" h="5767" w="9608">
                    <a:moveTo>
                      <a:pt x="9608" y="0"/>
                    </a:moveTo>
                    <a:lnTo>
                      <a:pt x="0" y="5547"/>
                    </a:lnTo>
                    <a:lnTo>
                      <a:pt x="0" y="5766"/>
                    </a:lnTo>
                    <a:lnTo>
                      <a:pt x="9608" y="220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27"/>
              <p:cNvSpPr/>
              <p:nvPr/>
            </p:nvSpPr>
            <p:spPr>
              <a:xfrm>
                <a:off x="6370795" y="3362935"/>
                <a:ext cx="424217" cy="254583"/>
              </a:xfrm>
              <a:custGeom>
                <a:rect b="b" l="l" r="r" t="t"/>
                <a:pathLst>
                  <a:path extrusionOk="0" h="5766" w="9608">
                    <a:moveTo>
                      <a:pt x="9608" y="0"/>
                    </a:moveTo>
                    <a:lnTo>
                      <a:pt x="0" y="5546"/>
                    </a:lnTo>
                    <a:lnTo>
                      <a:pt x="0" y="5766"/>
                    </a:lnTo>
                    <a:lnTo>
                      <a:pt x="9608" y="219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rgbClr val="A7BE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6370795" y="3372605"/>
                <a:ext cx="424217" cy="636591"/>
              </a:xfrm>
              <a:custGeom>
                <a:rect b="b" l="l" r="r" t="t"/>
                <a:pathLst>
                  <a:path extrusionOk="0" h="14418" w="9608">
                    <a:moveTo>
                      <a:pt x="9608" y="0"/>
                    </a:moveTo>
                    <a:lnTo>
                      <a:pt x="0" y="5547"/>
                    </a:lnTo>
                    <a:lnTo>
                      <a:pt x="0" y="14418"/>
                    </a:lnTo>
                    <a:lnTo>
                      <a:pt x="9608" y="8871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794968" y="3362935"/>
                <a:ext cx="12319" cy="418168"/>
              </a:xfrm>
              <a:custGeom>
                <a:rect b="b" l="l" r="r" t="t"/>
                <a:pathLst>
                  <a:path extrusionOk="0" h="9471" w="279">
                    <a:moveTo>
                      <a:pt x="1" y="0"/>
                    </a:moveTo>
                    <a:lnTo>
                      <a:pt x="1" y="9310"/>
                    </a:lnTo>
                    <a:lnTo>
                      <a:pt x="278" y="9471"/>
                    </a:lnTo>
                    <a:lnTo>
                      <a:pt x="278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6370795" y="3773951"/>
                <a:ext cx="436492" cy="252067"/>
              </a:xfrm>
              <a:custGeom>
                <a:rect b="b" l="l" r="r" t="t"/>
                <a:pathLst>
                  <a:path extrusionOk="0" h="5709" w="9886">
                    <a:moveTo>
                      <a:pt x="9608" y="1"/>
                    </a:moveTo>
                    <a:lnTo>
                      <a:pt x="0" y="5547"/>
                    </a:lnTo>
                    <a:lnTo>
                      <a:pt x="279" y="5708"/>
                    </a:lnTo>
                    <a:lnTo>
                      <a:pt x="9885" y="162"/>
                    </a:lnTo>
                    <a:lnTo>
                      <a:pt x="96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6333045" y="3263769"/>
                <a:ext cx="511948" cy="295557"/>
              </a:xfrm>
              <a:custGeom>
                <a:rect b="b" l="l" r="r" t="t"/>
                <a:pathLst>
                  <a:path extrusionOk="0" h="6694" w="11595">
                    <a:moveTo>
                      <a:pt x="11316" y="1"/>
                    </a:moveTo>
                    <a:lnTo>
                      <a:pt x="1" y="6532"/>
                    </a:lnTo>
                    <a:lnTo>
                      <a:pt x="280" y="6693"/>
                    </a:lnTo>
                    <a:lnTo>
                      <a:pt x="11594" y="161"/>
                    </a:lnTo>
                    <a:lnTo>
                      <a:pt x="11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6333045" y="3552173"/>
                <a:ext cx="12363" cy="495568"/>
              </a:xfrm>
              <a:custGeom>
                <a:rect b="b" l="l" r="r" t="t"/>
                <a:pathLst>
                  <a:path extrusionOk="0" h="11224" w="280">
                    <a:moveTo>
                      <a:pt x="1" y="0"/>
                    </a:moveTo>
                    <a:lnTo>
                      <a:pt x="1" y="11063"/>
                    </a:lnTo>
                    <a:lnTo>
                      <a:pt x="280" y="11224"/>
                    </a:lnTo>
                    <a:lnTo>
                      <a:pt x="280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6345363" y="3270833"/>
                <a:ext cx="499630" cy="776907"/>
              </a:xfrm>
              <a:custGeom>
                <a:rect b="b" l="l" r="r" t="t"/>
                <a:pathLst>
                  <a:path extrusionOk="0" h="17596" w="11316">
                    <a:moveTo>
                      <a:pt x="10461" y="11556"/>
                    </a:moveTo>
                    <a:lnTo>
                      <a:pt x="855" y="17103"/>
                    </a:lnTo>
                    <a:lnTo>
                      <a:pt x="855" y="17103"/>
                    </a:lnTo>
                    <a:lnTo>
                      <a:pt x="855" y="17103"/>
                    </a:lnTo>
                    <a:lnTo>
                      <a:pt x="10461" y="11557"/>
                    </a:lnTo>
                    <a:lnTo>
                      <a:pt x="10461" y="11556"/>
                    </a:lnTo>
                    <a:close/>
                    <a:moveTo>
                      <a:pt x="11315" y="1"/>
                    </a:moveTo>
                    <a:lnTo>
                      <a:pt x="1" y="6533"/>
                    </a:lnTo>
                    <a:lnTo>
                      <a:pt x="1" y="17596"/>
                    </a:lnTo>
                    <a:lnTo>
                      <a:pt x="855" y="17103"/>
                    </a:lnTo>
                    <a:lnTo>
                      <a:pt x="855" y="17103"/>
                    </a:lnTo>
                    <a:lnTo>
                      <a:pt x="855" y="7794"/>
                    </a:lnTo>
                    <a:lnTo>
                      <a:pt x="10461" y="2247"/>
                    </a:lnTo>
                    <a:lnTo>
                      <a:pt x="10461" y="2466"/>
                    </a:lnTo>
                    <a:lnTo>
                      <a:pt x="10461" y="11556"/>
                    </a:lnTo>
                    <a:lnTo>
                      <a:pt x="10461" y="11556"/>
                    </a:lnTo>
                    <a:lnTo>
                      <a:pt x="11315" y="11063"/>
                    </a:lnTo>
                    <a:lnTo>
                      <a:pt x="113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399275" y="3619461"/>
                <a:ext cx="30730" cy="53248"/>
              </a:xfrm>
              <a:custGeom>
                <a:rect b="b" l="l" r="r" t="t"/>
                <a:pathLst>
                  <a:path extrusionOk="0" h="1206" w="696">
                    <a:moveTo>
                      <a:pt x="696" y="0"/>
                    </a:moveTo>
                    <a:lnTo>
                      <a:pt x="0" y="403"/>
                    </a:lnTo>
                    <a:lnTo>
                      <a:pt x="0" y="1206"/>
                    </a:lnTo>
                    <a:lnTo>
                      <a:pt x="696" y="804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398037" y="3603876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5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398037" y="3684895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4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398037" y="3765871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6"/>
                    </a:lnTo>
                    <a:lnTo>
                      <a:pt x="0" y="3121"/>
                    </a:lnTo>
                    <a:lnTo>
                      <a:pt x="3613" y="1035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6398037" y="3846891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5"/>
                    </a:lnTo>
                    <a:lnTo>
                      <a:pt x="0" y="3120"/>
                    </a:lnTo>
                    <a:lnTo>
                      <a:pt x="3613" y="1034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442191" y="3594648"/>
                <a:ext cx="30818" cy="53292"/>
              </a:xfrm>
              <a:custGeom>
                <a:rect b="b" l="l" r="r" t="t"/>
                <a:pathLst>
                  <a:path extrusionOk="0" h="1207" w="698">
                    <a:moveTo>
                      <a:pt x="697" y="1"/>
                    </a:moveTo>
                    <a:lnTo>
                      <a:pt x="0" y="404"/>
                    </a:lnTo>
                    <a:lnTo>
                      <a:pt x="0" y="1206"/>
                    </a:lnTo>
                    <a:lnTo>
                      <a:pt x="697" y="805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6485151" y="3569878"/>
                <a:ext cx="30774" cy="53292"/>
              </a:xfrm>
              <a:custGeom>
                <a:rect b="b" l="l" r="r" t="t"/>
                <a:pathLst>
                  <a:path extrusionOk="0" h="1207" w="697">
                    <a:moveTo>
                      <a:pt x="696" y="1"/>
                    </a:moveTo>
                    <a:lnTo>
                      <a:pt x="1" y="402"/>
                    </a:lnTo>
                    <a:lnTo>
                      <a:pt x="1" y="1206"/>
                    </a:lnTo>
                    <a:lnTo>
                      <a:pt x="696" y="805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6528067" y="3545109"/>
                <a:ext cx="30774" cy="53248"/>
              </a:xfrm>
              <a:custGeom>
                <a:rect b="b" l="l" r="r" t="t"/>
                <a:pathLst>
                  <a:path extrusionOk="0" h="1206" w="697">
                    <a:moveTo>
                      <a:pt x="696" y="0"/>
                    </a:moveTo>
                    <a:lnTo>
                      <a:pt x="1" y="402"/>
                    </a:lnTo>
                    <a:lnTo>
                      <a:pt x="1" y="1206"/>
                    </a:lnTo>
                    <a:lnTo>
                      <a:pt x="696" y="804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6609396" y="3498174"/>
                <a:ext cx="30774" cy="53204"/>
              </a:xfrm>
              <a:custGeom>
                <a:rect b="b" l="l" r="r" t="t"/>
                <a:pathLst>
                  <a:path extrusionOk="0" h="1205" w="697">
                    <a:moveTo>
                      <a:pt x="697" y="0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7" y="803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7"/>
              <p:cNvSpPr/>
              <p:nvPr/>
            </p:nvSpPr>
            <p:spPr>
              <a:xfrm>
                <a:off x="6608159" y="3482544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27"/>
              <p:cNvSpPr/>
              <p:nvPr/>
            </p:nvSpPr>
            <p:spPr>
              <a:xfrm>
                <a:off x="6608159" y="3563564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0"/>
                    </a:moveTo>
                    <a:lnTo>
                      <a:pt x="0" y="2087"/>
                    </a:lnTo>
                    <a:lnTo>
                      <a:pt x="0" y="3120"/>
                    </a:lnTo>
                    <a:lnTo>
                      <a:pt x="3613" y="1035"/>
                    </a:lnTo>
                    <a:lnTo>
                      <a:pt x="3613" y="0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6608159" y="3644540"/>
                <a:ext cx="159567" cy="137800"/>
              </a:xfrm>
              <a:custGeom>
                <a:rect b="b" l="l" r="r" t="t"/>
                <a:pathLst>
                  <a:path extrusionOk="0" h="3121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608159" y="3725516"/>
                <a:ext cx="159567" cy="137844"/>
              </a:xfrm>
              <a:custGeom>
                <a:rect b="b" l="l" r="r" t="t"/>
                <a:pathLst>
                  <a:path extrusionOk="0" h="3122" w="3614">
                    <a:moveTo>
                      <a:pt x="3613" y="1"/>
                    </a:moveTo>
                    <a:lnTo>
                      <a:pt x="0" y="2087"/>
                    </a:lnTo>
                    <a:lnTo>
                      <a:pt x="0" y="3121"/>
                    </a:lnTo>
                    <a:lnTo>
                      <a:pt x="3613" y="1036"/>
                    </a:lnTo>
                    <a:lnTo>
                      <a:pt x="3613" y="1"/>
                    </a:lnTo>
                    <a:close/>
                  </a:path>
                </a:pathLst>
              </a:custGeom>
              <a:solidFill>
                <a:srgbClr val="D2D1CE">
                  <a:alpha val="431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6651119" y="3473361"/>
                <a:ext cx="30730" cy="53248"/>
              </a:xfrm>
              <a:custGeom>
                <a:rect b="b" l="l" r="r" t="t"/>
                <a:pathLst>
                  <a:path extrusionOk="0" h="1206" w="696">
                    <a:moveTo>
                      <a:pt x="696" y="1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6" y="804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6694035" y="3448591"/>
                <a:ext cx="30730" cy="53204"/>
              </a:xfrm>
              <a:custGeom>
                <a:rect b="b" l="l" r="r" t="t"/>
                <a:pathLst>
                  <a:path extrusionOk="0" h="1205" w="696">
                    <a:moveTo>
                      <a:pt x="696" y="1"/>
                    </a:moveTo>
                    <a:lnTo>
                      <a:pt x="0" y="402"/>
                    </a:lnTo>
                    <a:lnTo>
                      <a:pt x="0" y="1205"/>
                    </a:lnTo>
                    <a:lnTo>
                      <a:pt x="696" y="803"/>
                    </a:lnTo>
                    <a:lnTo>
                      <a:pt x="6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6736952" y="3423822"/>
                <a:ext cx="30774" cy="53204"/>
              </a:xfrm>
              <a:custGeom>
                <a:rect b="b" l="l" r="r" t="t"/>
                <a:pathLst>
                  <a:path extrusionOk="0" h="1205" w="697">
                    <a:moveTo>
                      <a:pt x="696" y="0"/>
                    </a:moveTo>
                    <a:lnTo>
                      <a:pt x="1" y="402"/>
                    </a:lnTo>
                    <a:lnTo>
                      <a:pt x="1" y="1205"/>
                    </a:lnTo>
                    <a:lnTo>
                      <a:pt x="696" y="803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6536676" y="3350396"/>
                <a:ext cx="161951" cy="101551"/>
              </a:xfrm>
              <a:custGeom>
                <a:rect b="b" l="l" r="r" t="t"/>
                <a:pathLst>
                  <a:path extrusionOk="0" h="2300" w="3668">
                    <a:moveTo>
                      <a:pt x="1429" y="1"/>
                    </a:moveTo>
                    <a:cubicBezTo>
                      <a:pt x="1416" y="1"/>
                      <a:pt x="1401" y="4"/>
                      <a:pt x="1385" y="10"/>
                    </a:cubicBezTo>
                    <a:cubicBezTo>
                      <a:pt x="1245" y="65"/>
                      <a:pt x="1000" y="206"/>
                      <a:pt x="1000" y="348"/>
                    </a:cubicBezTo>
                    <a:lnTo>
                      <a:pt x="1000" y="534"/>
                    </a:lnTo>
                    <a:cubicBezTo>
                      <a:pt x="1000" y="534"/>
                      <a:pt x="555" y="939"/>
                      <a:pt x="403" y="1151"/>
                    </a:cubicBezTo>
                    <a:cubicBezTo>
                      <a:pt x="253" y="1363"/>
                      <a:pt x="1" y="1955"/>
                      <a:pt x="1" y="1955"/>
                    </a:cubicBezTo>
                    <a:lnTo>
                      <a:pt x="1" y="1956"/>
                    </a:lnTo>
                    <a:cubicBezTo>
                      <a:pt x="397" y="2185"/>
                      <a:pt x="917" y="2299"/>
                      <a:pt x="1437" y="2299"/>
                    </a:cubicBezTo>
                    <a:cubicBezTo>
                      <a:pt x="1957" y="2299"/>
                      <a:pt x="2477" y="2185"/>
                      <a:pt x="2874" y="1956"/>
                    </a:cubicBezTo>
                    <a:cubicBezTo>
                      <a:pt x="3666" y="1498"/>
                      <a:pt x="3667" y="753"/>
                      <a:pt x="2874" y="297"/>
                    </a:cubicBezTo>
                    <a:cubicBezTo>
                      <a:pt x="2625" y="155"/>
                      <a:pt x="2312" y="118"/>
                      <a:pt x="2054" y="118"/>
                    </a:cubicBezTo>
                    <a:cubicBezTo>
                      <a:pt x="1777" y="118"/>
                      <a:pt x="1564" y="160"/>
                      <a:pt x="1564" y="160"/>
                    </a:cubicBezTo>
                    <a:cubicBezTo>
                      <a:pt x="1564" y="160"/>
                      <a:pt x="1533" y="1"/>
                      <a:pt x="14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7343166" y="2941411"/>
                <a:ext cx="129897" cy="512831"/>
              </a:xfrm>
              <a:custGeom>
                <a:rect b="b" l="l" r="r" t="t"/>
                <a:pathLst>
                  <a:path extrusionOk="0" h="11615" w="2942">
                    <a:moveTo>
                      <a:pt x="2941" y="0"/>
                    </a:moveTo>
                    <a:lnTo>
                      <a:pt x="1" y="1698"/>
                    </a:lnTo>
                    <a:lnTo>
                      <a:pt x="1" y="11615"/>
                    </a:lnTo>
                    <a:lnTo>
                      <a:pt x="2941" y="9917"/>
                    </a:lnTo>
                    <a:lnTo>
                      <a:pt x="2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7343166" y="3303771"/>
                <a:ext cx="129897" cy="149898"/>
              </a:xfrm>
              <a:custGeom>
                <a:rect b="b" l="l" r="r" t="t"/>
                <a:pathLst>
                  <a:path extrusionOk="0" h="3395" w="2942">
                    <a:moveTo>
                      <a:pt x="1" y="0"/>
                    </a:moveTo>
                    <a:lnTo>
                      <a:pt x="1" y="3395"/>
                    </a:lnTo>
                    <a:lnTo>
                      <a:pt x="2941" y="16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7327668" y="2919556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9" y="0"/>
                    </a:moveTo>
                    <a:lnTo>
                      <a:pt x="0" y="2019"/>
                    </a:lnTo>
                    <a:lnTo>
                      <a:pt x="146" y="2103"/>
                    </a:lnTo>
                    <a:lnTo>
                      <a:pt x="3644" y="84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7327668" y="3008700"/>
                <a:ext cx="6490" cy="29803"/>
              </a:xfrm>
              <a:custGeom>
                <a:rect b="b" l="l" r="r" t="t"/>
                <a:pathLst>
                  <a:path extrusionOk="0" h="675" w="147">
                    <a:moveTo>
                      <a:pt x="0" y="0"/>
                    </a:moveTo>
                    <a:lnTo>
                      <a:pt x="0" y="591"/>
                    </a:lnTo>
                    <a:lnTo>
                      <a:pt x="146" y="675"/>
                    </a:lnTo>
                    <a:lnTo>
                      <a:pt x="146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7334114" y="2923265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8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8" y="591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8092654" y="2334889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7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8038876" y="236588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8092654" y="2415953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8092654" y="2497105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7"/>
              <p:cNvSpPr/>
              <p:nvPr/>
            </p:nvSpPr>
            <p:spPr>
              <a:xfrm>
                <a:off x="8038876" y="252814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7"/>
              <p:cNvSpPr/>
              <p:nvPr/>
            </p:nvSpPr>
            <p:spPr>
              <a:xfrm>
                <a:off x="8092654" y="2578257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8038876" y="2447036"/>
                <a:ext cx="47861" cy="101904"/>
              </a:xfrm>
              <a:custGeom>
                <a:rect b="b" l="l" r="r" t="t"/>
                <a:pathLst>
                  <a:path extrusionOk="0" h="2308" w="1084">
                    <a:moveTo>
                      <a:pt x="1084" y="0"/>
                    </a:moveTo>
                    <a:lnTo>
                      <a:pt x="1" y="625"/>
                    </a:lnTo>
                    <a:lnTo>
                      <a:pt x="1" y="2307"/>
                    </a:lnTo>
                    <a:lnTo>
                      <a:pt x="1084" y="168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8038876" y="260929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8140427" y="2578257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8092654" y="2652566"/>
                <a:ext cx="51084" cy="29450"/>
              </a:xfrm>
              <a:custGeom>
                <a:rect b="b" l="l" r="r" t="t"/>
                <a:pathLst>
                  <a:path extrusionOk="0" h="667" w="1157">
                    <a:moveTo>
                      <a:pt x="1083" y="0"/>
                    </a:moveTo>
                    <a:lnTo>
                      <a:pt x="0" y="625"/>
                    </a:lnTo>
                    <a:lnTo>
                      <a:pt x="74" y="667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8086694" y="2365884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8038876" y="2440192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8086694" y="2447036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8038876" y="2521300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5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8086694" y="2528144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8038876" y="2602409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8086694" y="2609296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8038876" y="2683561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8140427" y="2497105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8092654" y="2571413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8140427" y="2415953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4"/>
                    </a:lnTo>
                    <a:lnTo>
                      <a:pt x="74" y="1726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8092654" y="2490261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1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8140427" y="2334889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8092654" y="2409109"/>
                <a:ext cx="51084" cy="29538"/>
              </a:xfrm>
              <a:custGeom>
                <a:rect b="b" l="l" r="r" t="t"/>
                <a:pathLst>
                  <a:path extrusionOk="0" h="669" w="1157">
                    <a:moveTo>
                      <a:pt x="1083" y="1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032960" y="2324557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1"/>
                    </a:moveTo>
                    <a:lnTo>
                      <a:pt x="1" y="1484"/>
                    </a:lnTo>
                    <a:lnTo>
                      <a:pt x="73" y="1526"/>
                    </a:lnTo>
                    <a:lnTo>
                      <a:pt x="2641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8032960" y="2390035"/>
                <a:ext cx="3267" cy="333307"/>
              </a:xfrm>
              <a:custGeom>
                <a:rect b="b" l="l" r="r" t="t"/>
                <a:pathLst>
                  <a:path extrusionOk="0" h="7549" w="74">
                    <a:moveTo>
                      <a:pt x="1" y="1"/>
                    </a:moveTo>
                    <a:lnTo>
                      <a:pt x="1" y="7507"/>
                    </a:lnTo>
                    <a:lnTo>
                      <a:pt x="73" y="7549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8036183" y="2326411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5" y="234"/>
                    </a:moveTo>
                    <a:lnTo>
                      <a:pt x="2435" y="1916"/>
                    </a:lnTo>
                    <a:lnTo>
                      <a:pt x="1353" y="2541"/>
                    </a:lnTo>
                    <a:lnTo>
                      <a:pt x="1353" y="858"/>
                    </a:lnTo>
                    <a:lnTo>
                      <a:pt x="2435" y="234"/>
                    </a:lnTo>
                    <a:close/>
                    <a:moveTo>
                      <a:pt x="1218" y="937"/>
                    </a:moveTo>
                    <a:lnTo>
                      <a:pt x="1218" y="2619"/>
                    </a:lnTo>
                    <a:lnTo>
                      <a:pt x="134" y="3245"/>
                    </a:lnTo>
                    <a:lnTo>
                      <a:pt x="134" y="1562"/>
                    </a:lnTo>
                    <a:lnTo>
                      <a:pt x="1218" y="937"/>
                    </a:lnTo>
                    <a:close/>
                    <a:moveTo>
                      <a:pt x="2435" y="2071"/>
                    </a:moveTo>
                    <a:lnTo>
                      <a:pt x="2435" y="3754"/>
                    </a:lnTo>
                    <a:lnTo>
                      <a:pt x="1353" y="4379"/>
                    </a:lnTo>
                    <a:lnTo>
                      <a:pt x="1353" y="2696"/>
                    </a:lnTo>
                    <a:lnTo>
                      <a:pt x="2435" y="2071"/>
                    </a:lnTo>
                    <a:close/>
                    <a:moveTo>
                      <a:pt x="1218" y="2774"/>
                    </a:moveTo>
                    <a:lnTo>
                      <a:pt x="1218" y="4456"/>
                    </a:lnTo>
                    <a:lnTo>
                      <a:pt x="134" y="5082"/>
                    </a:lnTo>
                    <a:lnTo>
                      <a:pt x="134" y="3399"/>
                    </a:lnTo>
                    <a:lnTo>
                      <a:pt x="1218" y="2774"/>
                    </a:lnTo>
                    <a:close/>
                    <a:moveTo>
                      <a:pt x="2435" y="3909"/>
                    </a:moveTo>
                    <a:lnTo>
                      <a:pt x="2435" y="5591"/>
                    </a:lnTo>
                    <a:lnTo>
                      <a:pt x="1353" y="6217"/>
                    </a:lnTo>
                    <a:lnTo>
                      <a:pt x="1353" y="4534"/>
                    </a:lnTo>
                    <a:lnTo>
                      <a:pt x="2435" y="3909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4" y="6919"/>
                    </a:lnTo>
                    <a:lnTo>
                      <a:pt x="134" y="5237"/>
                    </a:lnTo>
                    <a:lnTo>
                      <a:pt x="1218" y="4611"/>
                    </a:lnTo>
                    <a:close/>
                    <a:moveTo>
                      <a:pt x="2435" y="5747"/>
                    </a:moveTo>
                    <a:lnTo>
                      <a:pt x="2435" y="7428"/>
                    </a:lnTo>
                    <a:lnTo>
                      <a:pt x="2435" y="7429"/>
                    </a:lnTo>
                    <a:lnTo>
                      <a:pt x="1353" y="8054"/>
                    </a:lnTo>
                    <a:lnTo>
                      <a:pt x="1353" y="6372"/>
                    </a:lnTo>
                    <a:lnTo>
                      <a:pt x="2435" y="5747"/>
                    </a:lnTo>
                    <a:close/>
                    <a:moveTo>
                      <a:pt x="1218" y="6449"/>
                    </a:moveTo>
                    <a:lnTo>
                      <a:pt x="1218" y="8132"/>
                    </a:lnTo>
                    <a:lnTo>
                      <a:pt x="134" y="8757"/>
                    </a:lnTo>
                    <a:lnTo>
                      <a:pt x="134" y="7075"/>
                    </a:lnTo>
                    <a:lnTo>
                      <a:pt x="1218" y="6449"/>
                    </a:lnTo>
                    <a:close/>
                    <a:moveTo>
                      <a:pt x="2568" y="1"/>
                    </a:moveTo>
                    <a:lnTo>
                      <a:pt x="0" y="1484"/>
                    </a:lnTo>
                    <a:lnTo>
                      <a:pt x="0" y="8990"/>
                    </a:lnTo>
                    <a:lnTo>
                      <a:pt x="2568" y="7506"/>
                    </a:lnTo>
                    <a:lnTo>
                      <a:pt x="2568" y="1"/>
                    </a:ln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8005100" y="2285658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1"/>
                    </a:lnTo>
                    <a:lnTo>
                      <a:pt x="145" y="2103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8005100" y="2374847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8011502" y="2289367"/>
                <a:ext cx="154445" cy="115326"/>
              </a:xfrm>
              <a:custGeom>
                <a:rect b="b" l="l" r="r" t="t"/>
                <a:pathLst>
                  <a:path extrusionOk="0" h="2612" w="3498">
                    <a:moveTo>
                      <a:pt x="3497" y="1"/>
                    </a:moveTo>
                    <a:lnTo>
                      <a:pt x="0" y="2019"/>
                    </a:lnTo>
                    <a:lnTo>
                      <a:pt x="0" y="2611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8005100" y="2655701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8005100" y="2744844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8011502" y="2659409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1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180154" y="267106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126421" y="2702061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180154" y="2752218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5"/>
                    </a:lnTo>
                    <a:lnTo>
                      <a:pt x="1" y="2308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180154" y="2833326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7"/>
                    </a:lnTo>
                    <a:lnTo>
                      <a:pt x="1" y="2308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126421" y="286436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0" y="625"/>
                    </a:lnTo>
                    <a:lnTo>
                      <a:pt x="0" y="2309"/>
                    </a:lnTo>
                    <a:lnTo>
                      <a:pt x="1083" y="1682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7"/>
              <p:cNvSpPr/>
              <p:nvPr/>
            </p:nvSpPr>
            <p:spPr>
              <a:xfrm>
                <a:off x="7180154" y="2914434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7"/>
              <p:cNvSpPr/>
              <p:nvPr/>
            </p:nvSpPr>
            <p:spPr>
              <a:xfrm>
                <a:off x="7126421" y="2783213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126421" y="2945473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7227972" y="2914434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180154" y="2988743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174238" y="2702061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126421" y="2776369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174238" y="2783213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126421" y="2857522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174238" y="2864365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1"/>
                    </a:moveTo>
                    <a:lnTo>
                      <a:pt x="0" y="1682"/>
                    </a:lnTo>
                    <a:lnTo>
                      <a:pt x="73" y="1724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126421" y="2938630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0"/>
                    </a:moveTo>
                    <a:lnTo>
                      <a:pt x="0" y="627"/>
                    </a:lnTo>
                    <a:lnTo>
                      <a:pt x="73" y="669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174238" y="2945473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126421" y="3019782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227972" y="2833326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180154" y="2907591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227972" y="2752218"/>
                <a:ext cx="3223" cy="76119"/>
              </a:xfrm>
              <a:custGeom>
                <a:rect b="b" l="l" r="r" t="t"/>
                <a:pathLst>
                  <a:path extrusionOk="0" h="1724" w="73">
                    <a:moveTo>
                      <a:pt x="0" y="0"/>
                    </a:moveTo>
                    <a:lnTo>
                      <a:pt x="0" y="1682"/>
                    </a:lnTo>
                    <a:lnTo>
                      <a:pt x="73" y="1724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180154" y="2826438"/>
                <a:ext cx="51040" cy="29582"/>
              </a:xfrm>
              <a:custGeom>
                <a:rect b="b" l="l" r="r" t="t"/>
                <a:pathLst>
                  <a:path extrusionOk="0" h="670" w="1156">
                    <a:moveTo>
                      <a:pt x="1083" y="1"/>
                    </a:moveTo>
                    <a:lnTo>
                      <a:pt x="1" y="627"/>
                    </a:lnTo>
                    <a:lnTo>
                      <a:pt x="73" y="669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27"/>
              <p:cNvSpPr/>
              <p:nvPr/>
            </p:nvSpPr>
            <p:spPr>
              <a:xfrm>
                <a:off x="7227972" y="2671066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27"/>
              <p:cNvSpPr/>
              <p:nvPr/>
            </p:nvSpPr>
            <p:spPr>
              <a:xfrm>
                <a:off x="7180154" y="2745374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7120504" y="2660822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0"/>
                    </a:moveTo>
                    <a:lnTo>
                      <a:pt x="0" y="1483"/>
                    </a:lnTo>
                    <a:lnTo>
                      <a:pt x="73" y="1525"/>
                    </a:lnTo>
                    <a:lnTo>
                      <a:pt x="2641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120504" y="2726300"/>
                <a:ext cx="3223" cy="333307"/>
              </a:xfrm>
              <a:custGeom>
                <a:rect b="b" l="l" r="r" t="t"/>
                <a:pathLst>
                  <a:path extrusionOk="0" h="7549" w="73">
                    <a:moveTo>
                      <a:pt x="0" y="0"/>
                    </a:moveTo>
                    <a:lnTo>
                      <a:pt x="0" y="7506"/>
                    </a:lnTo>
                    <a:lnTo>
                      <a:pt x="73" y="7548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7123683" y="2662677"/>
                <a:ext cx="113472" cy="396843"/>
              </a:xfrm>
              <a:custGeom>
                <a:rect b="b" l="l" r="r" t="t"/>
                <a:pathLst>
                  <a:path extrusionOk="0" h="8988" w="2570">
                    <a:moveTo>
                      <a:pt x="2435" y="232"/>
                    </a:moveTo>
                    <a:lnTo>
                      <a:pt x="2435" y="1915"/>
                    </a:lnTo>
                    <a:lnTo>
                      <a:pt x="1352" y="2539"/>
                    </a:lnTo>
                    <a:lnTo>
                      <a:pt x="1352" y="858"/>
                    </a:lnTo>
                    <a:lnTo>
                      <a:pt x="2435" y="232"/>
                    </a:lnTo>
                    <a:close/>
                    <a:moveTo>
                      <a:pt x="1218" y="935"/>
                    </a:moveTo>
                    <a:lnTo>
                      <a:pt x="1218" y="2618"/>
                    </a:lnTo>
                    <a:lnTo>
                      <a:pt x="135" y="3243"/>
                    </a:lnTo>
                    <a:lnTo>
                      <a:pt x="135" y="1560"/>
                    </a:lnTo>
                    <a:lnTo>
                      <a:pt x="1218" y="935"/>
                    </a:lnTo>
                    <a:close/>
                    <a:moveTo>
                      <a:pt x="2435" y="2070"/>
                    </a:moveTo>
                    <a:lnTo>
                      <a:pt x="2435" y="3752"/>
                    </a:lnTo>
                    <a:lnTo>
                      <a:pt x="1352" y="4378"/>
                    </a:lnTo>
                    <a:lnTo>
                      <a:pt x="1352" y="2695"/>
                    </a:lnTo>
                    <a:lnTo>
                      <a:pt x="2435" y="2070"/>
                    </a:lnTo>
                    <a:close/>
                    <a:moveTo>
                      <a:pt x="1218" y="2773"/>
                    </a:moveTo>
                    <a:lnTo>
                      <a:pt x="1218" y="4455"/>
                    </a:lnTo>
                    <a:lnTo>
                      <a:pt x="135" y="5080"/>
                    </a:lnTo>
                    <a:lnTo>
                      <a:pt x="135" y="3398"/>
                    </a:lnTo>
                    <a:lnTo>
                      <a:pt x="1218" y="2773"/>
                    </a:lnTo>
                    <a:close/>
                    <a:moveTo>
                      <a:pt x="2435" y="3907"/>
                    </a:moveTo>
                    <a:lnTo>
                      <a:pt x="2435" y="5590"/>
                    </a:lnTo>
                    <a:lnTo>
                      <a:pt x="1352" y="6215"/>
                    </a:lnTo>
                    <a:lnTo>
                      <a:pt x="1352" y="4533"/>
                    </a:lnTo>
                    <a:lnTo>
                      <a:pt x="2435" y="3907"/>
                    </a:lnTo>
                    <a:close/>
                    <a:moveTo>
                      <a:pt x="1218" y="4611"/>
                    </a:moveTo>
                    <a:lnTo>
                      <a:pt x="1218" y="6292"/>
                    </a:lnTo>
                    <a:lnTo>
                      <a:pt x="135" y="6919"/>
                    </a:lnTo>
                    <a:lnTo>
                      <a:pt x="135" y="5235"/>
                    </a:lnTo>
                    <a:lnTo>
                      <a:pt x="1218" y="4611"/>
                    </a:lnTo>
                    <a:close/>
                    <a:moveTo>
                      <a:pt x="2435" y="5745"/>
                    </a:moveTo>
                    <a:lnTo>
                      <a:pt x="2435" y="7428"/>
                    </a:lnTo>
                    <a:lnTo>
                      <a:pt x="1352" y="8053"/>
                    </a:lnTo>
                    <a:lnTo>
                      <a:pt x="1352" y="6370"/>
                    </a:lnTo>
                    <a:lnTo>
                      <a:pt x="2435" y="5745"/>
                    </a:lnTo>
                    <a:close/>
                    <a:moveTo>
                      <a:pt x="1218" y="6447"/>
                    </a:moveTo>
                    <a:lnTo>
                      <a:pt x="1218" y="8130"/>
                    </a:lnTo>
                    <a:lnTo>
                      <a:pt x="135" y="8756"/>
                    </a:lnTo>
                    <a:lnTo>
                      <a:pt x="135" y="7073"/>
                    </a:lnTo>
                    <a:lnTo>
                      <a:pt x="1218" y="6447"/>
                    </a:lnTo>
                    <a:close/>
                    <a:moveTo>
                      <a:pt x="2569" y="0"/>
                    </a:moveTo>
                    <a:lnTo>
                      <a:pt x="1" y="1483"/>
                    </a:lnTo>
                    <a:lnTo>
                      <a:pt x="1" y="8988"/>
                    </a:lnTo>
                    <a:lnTo>
                      <a:pt x="2569" y="7505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7092556" y="2621924"/>
                <a:ext cx="160892" cy="92853"/>
              </a:xfrm>
              <a:custGeom>
                <a:rect b="b" l="l" r="r" t="t"/>
                <a:pathLst>
                  <a:path extrusionOk="0" h="2103" w="3644">
                    <a:moveTo>
                      <a:pt x="3498" y="0"/>
                    </a:moveTo>
                    <a:lnTo>
                      <a:pt x="1" y="2019"/>
                    </a:lnTo>
                    <a:lnTo>
                      <a:pt x="145" y="2103"/>
                    </a:lnTo>
                    <a:lnTo>
                      <a:pt x="3644" y="83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7092556" y="2711024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1" y="1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98958" y="2625544"/>
                <a:ext cx="154490" cy="115326"/>
              </a:xfrm>
              <a:custGeom>
                <a:rect b="b" l="l" r="r" t="t"/>
                <a:pathLst>
                  <a:path extrusionOk="0" h="2612" w="3499">
                    <a:moveTo>
                      <a:pt x="3499" y="1"/>
                    </a:moveTo>
                    <a:lnTo>
                      <a:pt x="0" y="2021"/>
                    </a:lnTo>
                    <a:lnTo>
                      <a:pt x="0" y="2611"/>
                    </a:lnTo>
                    <a:lnTo>
                      <a:pt x="3499" y="593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092556" y="2991878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8" y="1"/>
                    </a:moveTo>
                    <a:lnTo>
                      <a:pt x="1" y="2021"/>
                    </a:lnTo>
                    <a:lnTo>
                      <a:pt x="145" y="2104"/>
                    </a:lnTo>
                    <a:lnTo>
                      <a:pt x="3644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092556" y="3081066"/>
                <a:ext cx="6446" cy="29847"/>
              </a:xfrm>
              <a:custGeom>
                <a:rect b="b" l="l" r="r" t="t"/>
                <a:pathLst>
                  <a:path extrusionOk="0" h="676" w="146">
                    <a:moveTo>
                      <a:pt x="1" y="1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098958" y="2995587"/>
                <a:ext cx="154490" cy="115326"/>
              </a:xfrm>
              <a:custGeom>
                <a:rect b="b" l="l" r="r" t="t"/>
                <a:pathLst>
                  <a:path extrusionOk="0" h="2612" w="3499">
                    <a:moveTo>
                      <a:pt x="3499" y="1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9" y="591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032199" y="2756545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0"/>
                    </a:moveTo>
                    <a:lnTo>
                      <a:pt x="0" y="625"/>
                    </a:lnTo>
                    <a:lnTo>
                      <a:pt x="0" y="2307"/>
                    </a:lnTo>
                    <a:lnTo>
                      <a:pt x="1082" y="168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6978378" y="2787496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1"/>
                    </a:moveTo>
                    <a:lnTo>
                      <a:pt x="1" y="627"/>
                    </a:lnTo>
                    <a:lnTo>
                      <a:pt x="1" y="2309"/>
                    </a:lnTo>
                    <a:lnTo>
                      <a:pt x="1085" y="1685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032199" y="2837653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32199" y="2918717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1"/>
                    </a:moveTo>
                    <a:lnTo>
                      <a:pt x="0" y="627"/>
                    </a:lnTo>
                    <a:lnTo>
                      <a:pt x="0" y="2309"/>
                    </a:lnTo>
                    <a:lnTo>
                      <a:pt x="1082" y="1685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6978378" y="2949800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3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32199" y="2999913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1"/>
                    </a:moveTo>
                    <a:lnTo>
                      <a:pt x="0" y="625"/>
                    </a:lnTo>
                    <a:lnTo>
                      <a:pt x="0" y="2308"/>
                    </a:lnTo>
                    <a:lnTo>
                      <a:pt x="1082" y="1682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6978378" y="2868648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6978378" y="3030909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7"/>
                    </a:lnTo>
                    <a:lnTo>
                      <a:pt x="1" y="2308"/>
                    </a:lnTo>
                    <a:lnTo>
                      <a:pt x="1085" y="1684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7079928" y="299991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032199" y="3074178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7026239" y="2787496"/>
                <a:ext cx="3267" cy="76251"/>
              </a:xfrm>
              <a:custGeom>
                <a:rect b="b" l="l" r="r" t="t"/>
                <a:pathLst>
                  <a:path extrusionOk="0" h="1727" w="74">
                    <a:moveTo>
                      <a:pt x="1" y="1"/>
                    </a:moveTo>
                    <a:lnTo>
                      <a:pt x="1" y="1685"/>
                    </a:lnTo>
                    <a:lnTo>
                      <a:pt x="73" y="1727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78378" y="2861849"/>
                <a:ext cx="51129" cy="29450"/>
              </a:xfrm>
              <a:custGeom>
                <a:rect b="b" l="l" r="r" t="t"/>
                <a:pathLst>
                  <a:path extrusionOk="0" h="667" w="1158">
                    <a:moveTo>
                      <a:pt x="1085" y="1"/>
                    </a:moveTo>
                    <a:lnTo>
                      <a:pt x="1" y="625"/>
                    </a:lnTo>
                    <a:lnTo>
                      <a:pt x="74" y="667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7026239" y="2868648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6978378" y="2942957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5" y="0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026239" y="2949800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0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6978378" y="3024109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5" y="0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026239" y="3030909"/>
                <a:ext cx="3267" cy="76251"/>
              </a:xfrm>
              <a:custGeom>
                <a:rect b="b" l="l" r="r" t="t"/>
                <a:pathLst>
                  <a:path extrusionOk="0" h="1727" w="74">
                    <a:moveTo>
                      <a:pt x="1" y="0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6978378" y="3105261"/>
                <a:ext cx="51129" cy="29450"/>
              </a:xfrm>
              <a:custGeom>
                <a:rect b="b" l="l" r="r" t="t"/>
                <a:pathLst>
                  <a:path extrusionOk="0" h="667" w="1158">
                    <a:moveTo>
                      <a:pt x="1085" y="0"/>
                    </a:moveTo>
                    <a:lnTo>
                      <a:pt x="1" y="624"/>
                    </a:lnTo>
                    <a:lnTo>
                      <a:pt x="74" y="666"/>
                    </a:lnTo>
                    <a:lnTo>
                      <a:pt x="1157" y="4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079928" y="2918717"/>
                <a:ext cx="3311" cy="76251"/>
              </a:xfrm>
              <a:custGeom>
                <a:rect b="b" l="l" r="r" t="t"/>
                <a:pathLst>
                  <a:path extrusionOk="0" h="1727" w="75">
                    <a:moveTo>
                      <a:pt x="1" y="1"/>
                    </a:moveTo>
                    <a:lnTo>
                      <a:pt x="1" y="1685"/>
                    </a:lnTo>
                    <a:lnTo>
                      <a:pt x="74" y="1727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032199" y="2993070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1"/>
                    </a:moveTo>
                    <a:lnTo>
                      <a:pt x="0" y="625"/>
                    </a:lnTo>
                    <a:lnTo>
                      <a:pt x="72" y="667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79928" y="283765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32199" y="2911918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79928" y="2756545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7032199" y="2830765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6972461" y="2746213"/>
                <a:ext cx="116695" cy="67421"/>
              </a:xfrm>
              <a:custGeom>
                <a:rect b="b" l="l" r="r" t="t"/>
                <a:pathLst>
                  <a:path extrusionOk="0" h="1527" w="2643">
                    <a:moveTo>
                      <a:pt x="2569" y="1"/>
                    </a:moveTo>
                    <a:lnTo>
                      <a:pt x="1" y="1484"/>
                    </a:lnTo>
                    <a:lnTo>
                      <a:pt x="74" y="1526"/>
                    </a:lnTo>
                    <a:lnTo>
                      <a:pt x="2643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972461" y="2811736"/>
                <a:ext cx="3311" cy="333263"/>
              </a:xfrm>
              <a:custGeom>
                <a:rect b="b" l="l" r="r" t="t"/>
                <a:pathLst>
                  <a:path extrusionOk="0" h="7548" w="75">
                    <a:moveTo>
                      <a:pt x="1" y="0"/>
                    </a:moveTo>
                    <a:lnTo>
                      <a:pt x="1" y="7506"/>
                    </a:lnTo>
                    <a:lnTo>
                      <a:pt x="74" y="7548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6975728" y="2748068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4" y="234"/>
                    </a:moveTo>
                    <a:lnTo>
                      <a:pt x="2434" y="1916"/>
                    </a:lnTo>
                    <a:lnTo>
                      <a:pt x="1351" y="2541"/>
                    </a:lnTo>
                    <a:lnTo>
                      <a:pt x="1351" y="859"/>
                    </a:lnTo>
                    <a:lnTo>
                      <a:pt x="2434" y="234"/>
                    </a:lnTo>
                    <a:close/>
                    <a:moveTo>
                      <a:pt x="1217" y="936"/>
                    </a:moveTo>
                    <a:lnTo>
                      <a:pt x="1217" y="2620"/>
                    </a:lnTo>
                    <a:lnTo>
                      <a:pt x="134" y="3244"/>
                    </a:lnTo>
                    <a:lnTo>
                      <a:pt x="134" y="1562"/>
                    </a:lnTo>
                    <a:lnTo>
                      <a:pt x="1217" y="936"/>
                    </a:lnTo>
                    <a:close/>
                    <a:moveTo>
                      <a:pt x="2434" y="2071"/>
                    </a:moveTo>
                    <a:lnTo>
                      <a:pt x="2434" y="3754"/>
                    </a:lnTo>
                    <a:lnTo>
                      <a:pt x="1351" y="4379"/>
                    </a:lnTo>
                    <a:lnTo>
                      <a:pt x="1351" y="2697"/>
                    </a:lnTo>
                    <a:lnTo>
                      <a:pt x="2434" y="2071"/>
                    </a:lnTo>
                    <a:close/>
                    <a:moveTo>
                      <a:pt x="1217" y="2775"/>
                    </a:moveTo>
                    <a:lnTo>
                      <a:pt x="1217" y="4456"/>
                    </a:lnTo>
                    <a:lnTo>
                      <a:pt x="134" y="5082"/>
                    </a:lnTo>
                    <a:lnTo>
                      <a:pt x="134" y="3399"/>
                    </a:lnTo>
                    <a:lnTo>
                      <a:pt x="1217" y="2775"/>
                    </a:lnTo>
                    <a:close/>
                    <a:moveTo>
                      <a:pt x="2434" y="3909"/>
                    </a:moveTo>
                    <a:lnTo>
                      <a:pt x="2434" y="5592"/>
                    </a:lnTo>
                    <a:lnTo>
                      <a:pt x="1351" y="6217"/>
                    </a:lnTo>
                    <a:lnTo>
                      <a:pt x="1351" y="4534"/>
                    </a:lnTo>
                    <a:lnTo>
                      <a:pt x="2434" y="3909"/>
                    </a:lnTo>
                    <a:close/>
                    <a:moveTo>
                      <a:pt x="1217" y="4611"/>
                    </a:moveTo>
                    <a:lnTo>
                      <a:pt x="1217" y="6294"/>
                    </a:lnTo>
                    <a:lnTo>
                      <a:pt x="134" y="6920"/>
                    </a:lnTo>
                    <a:lnTo>
                      <a:pt x="134" y="5237"/>
                    </a:lnTo>
                    <a:lnTo>
                      <a:pt x="1217" y="4611"/>
                    </a:lnTo>
                    <a:close/>
                    <a:moveTo>
                      <a:pt x="2434" y="5747"/>
                    </a:moveTo>
                    <a:lnTo>
                      <a:pt x="2434" y="7428"/>
                    </a:lnTo>
                    <a:lnTo>
                      <a:pt x="1351" y="8054"/>
                    </a:lnTo>
                    <a:lnTo>
                      <a:pt x="1351" y="6371"/>
                    </a:lnTo>
                    <a:lnTo>
                      <a:pt x="2434" y="5747"/>
                    </a:lnTo>
                    <a:close/>
                    <a:moveTo>
                      <a:pt x="1217" y="6449"/>
                    </a:moveTo>
                    <a:lnTo>
                      <a:pt x="1217" y="8132"/>
                    </a:lnTo>
                    <a:lnTo>
                      <a:pt x="134" y="8758"/>
                    </a:lnTo>
                    <a:lnTo>
                      <a:pt x="134" y="7075"/>
                    </a:lnTo>
                    <a:lnTo>
                      <a:pt x="1217" y="6449"/>
                    </a:lnTo>
                    <a:close/>
                    <a:moveTo>
                      <a:pt x="2569" y="1"/>
                    </a:moveTo>
                    <a:lnTo>
                      <a:pt x="0" y="1484"/>
                    </a:lnTo>
                    <a:lnTo>
                      <a:pt x="0" y="8990"/>
                    </a:lnTo>
                    <a:lnTo>
                      <a:pt x="2569" y="75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944601" y="2707315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0"/>
                    </a:lnTo>
                    <a:lnTo>
                      <a:pt x="145" y="2104"/>
                    </a:lnTo>
                    <a:lnTo>
                      <a:pt x="3642" y="85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44601" y="2796459"/>
                <a:ext cx="6402" cy="29847"/>
              </a:xfrm>
              <a:custGeom>
                <a:rect b="b" l="l" r="r" t="t"/>
                <a:pathLst>
                  <a:path extrusionOk="0" h="676" w="145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51003" y="2711024"/>
                <a:ext cx="154445" cy="115282"/>
              </a:xfrm>
              <a:custGeom>
                <a:rect b="b" l="l" r="r" t="t"/>
                <a:pathLst>
                  <a:path extrusionOk="0" h="2611" w="3498">
                    <a:moveTo>
                      <a:pt x="3497" y="1"/>
                    </a:moveTo>
                    <a:lnTo>
                      <a:pt x="0" y="2020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6944601" y="3077357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1"/>
                    </a:moveTo>
                    <a:lnTo>
                      <a:pt x="0" y="2020"/>
                    </a:lnTo>
                    <a:lnTo>
                      <a:pt x="145" y="2104"/>
                    </a:lnTo>
                    <a:lnTo>
                      <a:pt x="3642" y="84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6944601" y="3166501"/>
                <a:ext cx="6402" cy="29847"/>
              </a:xfrm>
              <a:custGeom>
                <a:rect b="b" l="l" r="r" t="t"/>
                <a:pathLst>
                  <a:path extrusionOk="0" h="676" w="145">
                    <a:moveTo>
                      <a:pt x="0" y="1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6951003" y="3081022"/>
                <a:ext cx="154445" cy="115326"/>
              </a:xfrm>
              <a:custGeom>
                <a:rect b="b" l="l" r="r" t="t"/>
                <a:pathLst>
                  <a:path extrusionOk="0" h="2612" w="3498">
                    <a:moveTo>
                      <a:pt x="3497" y="1"/>
                    </a:moveTo>
                    <a:lnTo>
                      <a:pt x="0" y="2021"/>
                    </a:lnTo>
                    <a:lnTo>
                      <a:pt x="0" y="2611"/>
                    </a:lnTo>
                    <a:lnTo>
                      <a:pt x="3497" y="591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180154" y="312486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126421" y="3155904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7"/>
                    </a:lnTo>
                    <a:lnTo>
                      <a:pt x="0" y="2308"/>
                    </a:lnTo>
                    <a:lnTo>
                      <a:pt x="1083" y="168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80154" y="3206017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180154" y="3287125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7"/>
                    </a:lnTo>
                    <a:lnTo>
                      <a:pt x="1" y="2309"/>
                    </a:lnTo>
                    <a:lnTo>
                      <a:pt x="1083" y="168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126421" y="3318209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180154" y="3368278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126421" y="3237057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3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27"/>
              <p:cNvSpPr/>
              <p:nvPr/>
            </p:nvSpPr>
            <p:spPr>
              <a:xfrm>
                <a:off x="7126421" y="3399273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3" y="1"/>
                    </a:moveTo>
                    <a:lnTo>
                      <a:pt x="0" y="628"/>
                    </a:lnTo>
                    <a:lnTo>
                      <a:pt x="0" y="2309"/>
                    </a:lnTo>
                    <a:lnTo>
                      <a:pt x="1083" y="1685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27"/>
              <p:cNvSpPr/>
              <p:nvPr/>
            </p:nvSpPr>
            <p:spPr>
              <a:xfrm>
                <a:off x="7227972" y="3368278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7180154" y="344258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174238" y="3155904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0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7126421" y="3230257"/>
                <a:ext cx="51040" cy="29450"/>
              </a:xfrm>
              <a:custGeom>
                <a:rect b="b" l="l" r="r" t="t"/>
                <a:pathLst>
                  <a:path extrusionOk="0" h="667" w="1156">
                    <a:moveTo>
                      <a:pt x="1083" y="0"/>
                    </a:moveTo>
                    <a:lnTo>
                      <a:pt x="0" y="624"/>
                    </a:lnTo>
                    <a:lnTo>
                      <a:pt x="73" y="666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7174238" y="3237057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7126421" y="3311321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3" y="1"/>
                    </a:moveTo>
                    <a:lnTo>
                      <a:pt x="0" y="626"/>
                    </a:lnTo>
                    <a:lnTo>
                      <a:pt x="73" y="668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174238" y="3318209"/>
                <a:ext cx="3223" cy="76163"/>
              </a:xfrm>
              <a:custGeom>
                <a:rect b="b" l="l" r="r" t="t"/>
                <a:pathLst>
                  <a:path extrusionOk="0" h="1725" w="73">
                    <a:moveTo>
                      <a:pt x="0" y="0"/>
                    </a:moveTo>
                    <a:lnTo>
                      <a:pt x="0" y="1682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126421" y="3392429"/>
                <a:ext cx="51040" cy="29582"/>
              </a:xfrm>
              <a:custGeom>
                <a:rect b="b" l="l" r="r" t="t"/>
                <a:pathLst>
                  <a:path extrusionOk="0" h="670" w="1156">
                    <a:moveTo>
                      <a:pt x="1083" y="1"/>
                    </a:moveTo>
                    <a:lnTo>
                      <a:pt x="0" y="627"/>
                    </a:lnTo>
                    <a:lnTo>
                      <a:pt x="73" y="669"/>
                    </a:lnTo>
                    <a:lnTo>
                      <a:pt x="1156" y="4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174238" y="3399273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1"/>
                    </a:moveTo>
                    <a:lnTo>
                      <a:pt x="0" y="1685"/>
                    </a:lnTo>
                    <a:lnTo>
                      <a:pt x="73" y="1727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126421" y="347362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1"/>
                    </a:moveTo>
                    <a:lnTo>
                      <a:pt x="0" y="625"/>
                    </a:lnTo>
                    <a:lnTo>
                      <a:pt x="73" y="667"/>
                    </a:lnTo>
                    <a:lnTo>
                      <a:pt x="1156" y="4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27972" y="3287125"/>
                <a:ext cx="3223" cy="76251"/>
              </a:xfrm>
              <a:custGeom>
                <a:rect b="b" l="l" r="r" t="t"/>
                <a:pathLst>
                  <a:path extrusionOk="0" h="1727" w="73">
                    <a:moveTo>
                      <a:pt x="0" y="0"/>
                    </a:moveTo>
                    <a:lnTo>
                      <a:pt x="0" y="1684"/>
                    </a:lnTo>
                    <a:lnTo>
                      <a:pt x="73" y="1726"/>
                    </a:lnTo>
                    <a:lnTo>
                      <a:pt x="73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80154" y="3361478"/>
                <a:ext cx="51040" cy="29450"/>
              </a:xfrm>
              <a:custGeom>
                <a:rect b="b" l="l" r="r" t="t"/>
                <a:pathLst>
                  <a:path extrusionOk="0" h="667" w="1156">
                    <a:moveTo>
                      <a:pt x="1083" y="0"/>
                    </a:moveTo>
                    <a:lnTo>
                      <a:pt x="1" y="625"/>
                    </a:lnTo>
                    <a:lnTo>
                      <a:pt x="73" y="667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27972" y="3206017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180154" y="3280326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227972" y="3124865"/>
                <a:ext cx="3223" cy="76207"/>
              </a:xfrm>
              <a:custGeom>
                <a:rect b="b" l="l" r="r" t="t"/>
                <a:pathLst>
                  <a:path extrusionOk="0" h="1726" w="73">
                    <a:moveTo>
                      <a:pt x="0" y="1"/>
                    </a:moveTo>
                    <a:lnTo>
                      <a:pt x="0" y="1683"/>
                    </a:lnTo>
                    <a:lnTo>
                      <a:pt x="73" y="1725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180154" y="3199174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3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7"/>
              <p:cNvSpPr/>
              <p:nvPr/>
            </p:nvSpPr>
            <p:spPr>
              <a:xfrm>
                <a:off x="7120504" y="3114622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1"/>
                    </a:moveTo>
                    <a:lnTo>
                      <a:pt x="0" y="1484"/>
                    </a:lnTo>
                    <a:lnTo>
                      <a:pt x="73" y="1526"/>
                    </a:lnTo>
                    <a:lnTo>
                      <a:pt x="2641" y="43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27"/>
              <p:cNvSpPr/>
              <p:nvPr/>
            </p:nvSpPr>
            <p:spPr>
              <a:xfrm>
                <a:off x="7120504" y="3180100"/>
                <a:ext cx="3223" cy="333307"/>
              </a:xfrm>
              <a:custGeom>
                <a:rect b="b" l="l" r="r" t="t"/>
                <a:pathLst>
                  <a:path extrusionOk="0" h="7549" w="73">
                    <a:moveTo>
                      <a:pt x="0" y="1"/>
                    </a:moveTo>
                    <a:lnTo>
                      <a:pt x="0" y="7506"/>
                    </a:lnTo>
                    <a:lnTo>
                      <a:pt x="73" y="7548"/>
                    </a:lnTo>
                    <a:lnTo>
                      <a:pt x="73" y="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27"/>
              <p:cNvSpPr/>
              <p:nvPr/>
            </p:nvSpPr>
            <p:spPr>
              <a:xfrm>
                <a:off x="7123683" y="3116476"/>
                <a:ext cx="113472" cy="396931"/>
              </a:xfrm>
              <a:custGeom>
                <a:rect b="b" l="l" r="r" t="t"/>
                <a:pathLst>
                  <a:path extrusionOk="0" h="8990" w="2570">
                    <a:moveTo>
                      <a:pt x="2435" y="233"/>
                    </a:moveTo>
                    <a:lnTo>
                      <a:pt x="2435" y="1915"/>
                    </a:lnTo>
                    <a:lnTo>
                      <a:pt x="1352" y="2541"/>
                    </a:lnTo>
                    <a:lnTo>
                      <a:pt x="1352" y="858"/>
                    </a:lnTo>
                    <a:lnTo>
                      <a:pt x="2435" y="233"/>
                    </a:lnTo>
                    <a:close/>
                    <a:moveTo>
                      <a:pt x="1218" y="935"/>
                    </a:moveTo>
                    <a:lnTo>
                      <a:pt x="1218" y="2618"/>
                    </a:lnTo>
                    <a:lnTo>
                      <a:pt x="1218" y="2619"/>
                    </a:lnTo>
                    <a:lnTo>
                      <a:pt x="135" y="3243"/>
                    </a:lnTo>
                    <a:lnTo>
                      <a:pt x="135" y="1562"/>
                    </a:lnTo>
                    <a:lnTo>
                      <a:pt x="1218" y="935"/>
                    </a:lnTo>
                    <a:close/>
                    <a:moveTo>
                      <a:pt x="2435" y="2071"/>
                    </a:moveTo>
                    <a:lnTo>
                      <a:pt x="2435" y="3753"/>
                    </a:lnTo>
                    <a:lnTo>
                      <a:pt x="1352" y="4379"/>
                    </a:lnTo>
                    <a:lnTo>
                      <a:pt x="1352" y="2696"/>
                    </a:lnTo>
                    <a:lnTo>
                      <a:pt x="2435" y="2071"/>
                    </a:lnTo>
                    <a:close/>
                    <a:moveTo>
                      <a:pt x="1218" y="2773"/>
                    </a:moveTo>
                    <a:lnTo>
                      <a:pt x="1218" y="4456"/>
                    </a:lnTo>
                    <a:lnTo>
                      <a:pt x="135" y="5081"/>
                    </a:lnTo>
                    <a:lnTo>
                      <a:pt x="135" y="3399"/>
                    </a:lnTo>
                    <a:lnTo>
                      <a:pt x="1218" y="2773"/>
                    </a:lnTo>
                    <a:close/>
                    <a:moveTo>
                      <a:pt x="2435" y="3907"/>
                    </a:moveTo>
                    <a:lnTo>
                      <a:pt x="2435" y="5591"/>
                    </a:lnTo>
                    <a:lnTo>
                      <a:pt x="1352" y="6216"/>
                    </a:lnTo>
                    <a:lnTo>
                      <a:pt x="1352" y="4534"/>
                    </a:lnTo>
                    <a:lnTo>
                      <a:pt x="2435" y="3907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5" y="6919"/>
                    </a:lnTo>
                    <a:lnTo>
                      <a:pt x="135" y="5237"/>
                    </a:lnTo>
                    <a:lnTo>
                      <a:pt x="1218" y="4611"/>
                    </a:lnTo>
                    <a:close/>
                    <a:moveTo>
                      <a:pt x="2435" y="5747"/>
                    </a:moveTo>
                    <a:lnTo>
                      <a:pt x="2435" y="7428"/>
                    </a:lnTo>
                    <a:lnTo>
                      <a:pt x="1352" y="8054"/>
                    </a:lnTo>
                    <a:lnTo>
                      <a:pt x="1352" y="6371"/>
                    </a:lnTo>
                    <a:lnTo>
                      <a:pt x="2435" y="5747"/>
                    </a:lnTo>
                    <a:close/>
                    <a:moveTo>
                      <a:pt x="1218" y="6448"/>
                    </a:moveTo>
                    <a:lnTo>
                      <a:pt x="1218" y="8131"/>
                    </a:lnTo>
                    <a:lnTo>
                      <a:pt x="1218" y="8132"/>
                    </a:lnTo>
                    <a:lnTo>
                      <a:pt x="135" y="8756"/>
                    </a:lnTo>
                    <a:lnTo>
                      <a:pt x="135" y="7075"/>
                    </a:lnTo>
                    <a:lnTo>
                      <a:pt x="1218" y="6448"/>
                    </a:lnTo>
                    <a:close/>
                    <a:moveTo>
                      <a:pt x="2569" y="1"/>
                    </a:moveTo>
                    <a:lnTo>
                      <a:pt x="1" y="1484"/>
                    </a:lnTo>
                    <a:lnTo>
                      <a:pt x="1" y="8989"/>
                    </a:lnTo>
                    <a:lnTo>
                      <a:pt x="2569" y="7505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27"/>
              <p:cNvSpPr/>
              <p:nvPr/>
            </p:nvSpPr>
            <p:spPr>
              <a:xfrm>
                <a:off x="7092556" y="3075723"/>
                <a:ext cx="160892" cy="92897"/>
              </a:xfrm>
              <a:custGeom>
                <a:rect b="b" l="l" r="r" t="t"/>
                <a:pathLst>
                  <a:path extrusionOk="0" h="2104" w="3644">
                    <a:moveTo>
                      <a:pt x="3498" y="0"/>
                    </a:moveTo>
                    <a:lnTo>
                      <a:pt x="1" y="2019"/>
                    </a:lnTo>
                    <a:lnTo>
                      <a:pt x="145" y="2103"/>
                    </a:lnTo>
                    <a:lnTo>
                      <a:pt x="3644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27"/>
              <p:cNvSpPr/>
              <p:nvPr/>
            </p:nvSpPr>
            <p:spPr>
              <a:xfrm>
                <a:off x="7092556" y="3164867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1" y="0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27"/>
              <p:cNvSpPr/>
              <p:nvPr/>
            </p:nvSpPr>
            <p:spPr>
              <a:xfrm>
                <a:off x="7098958" y="3079432"/>
                <a:ext cx="154490" cy="115238"/>
              </a:xfrm>
              <a:custGeom>
                <a:rect b="b" l="l" r="r" t="t"/>
                <a:pathLst>
                  <a:path extrusionOk="0" h="2610" w="3499">
                    <a:moveTo>
                      <a:pt x="3499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9" y="591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27"/>
              <p:cNvSpPr/>
              <p:nvPr/>
            </p:nvSpPr>
            <p:spPr>
              <a:xfrm>
                <a:off x="7092556" y="3445721"/>
                <a:ext cx="160892" cy="92941"/>
              </a:xfrm>
              <a:custGeom>
                <a:rect b="b" l="l" r="r" t="t"/>
                <a:pathLst>
                  <a:path extrusionOk="0" h="2105" w="3644">
                    <a:moveTo>
                      <a:pt x="3498" y="0"/>
                    </a:moveTo>
                    <a:lnTo>
                      <a:pt x="1" y="2020"/>
                    </a:lnTo>
                    <a:lnTo>
                      <a:pt x="145" y="2104"/>
                    </a:lnTo>
                    <a:lnTo>
                      <a:pt x="3644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27"/>
              <p:cNvSpPr/>
              <p:nvPr/>
            </p:nvSpPr>
            <p:spPr>
              <a:xfrm>
                <a:off x="7092556" y="3534909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1" y="0"/>
                    </a:moveTo>
                    <a:lnTo>
                      <a:pt x="1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27"/>
              <p:cNvSpPr/>
              <p:nvPr/>
            </p:nvSpPr>
            <p:spPr>
              <a:xfrm>
                <a:off x="7098958" y="3449430"/>
                <a:ext cx="154490" cy="115282"/>
              </a:xfrm>
              <a:custGeom>
                <a:rect b="b" l="l" r="r" t="t"/>
                <a:pathLst>
                  <a:path extrusionOk="0" h="2611" w="3499">
                    <a:moveTo>
                      <a:pt x="3499" y="0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9" y="591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7032199" y="3210344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1"/>
                    </a:moveTo>
                    <a:lnTo>
                      <a:pt x="0" y="625"/>
                    </a:lnTo>
                    <a:lnTo>
                      <a:pt x="0" y="2308"/>
                    </a:lnTo>
                    <a:lnTo>
                      <a:pt x="1082" y="1682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6978378" y="3241384"/>
                <a:ext cx="47905" cy="101948"/>
              </a:xfrm>
              <a:custGeom>
                <a:rect b="b" l="l" r="r" t="t"/>
                <a:pathLst>
                  <a:path extrusionOk="0" h="2309" w="1085">
                    <a:moveTo>
                      <a:pt x="1085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5" y="1683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7032199" y="3291452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7032199" y="3372605"/>
                <a:ext cx="47773" cy="101948"/>
              </a:xfrm>
              <a:custGeom>
                <a:rect b="b" l="l" r="r" t="t"/>
                <a:pathLst>
                  <a:path extrusionOk="0" h="2309" w="1082">
                    <a:moveTo>
                      <a:pt x="1082" y="0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2" y="1683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6978378" y="3403600"/>
                <a:ext cx="47905" cy="101992"/>
              </a:xfrm>
              <a:custGeom>
                <a:rect b="b" l="l" r="r" t="t"/>
                <a:pathLst>
                  <a:path extrusionOk="0" h="2310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4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7032199" y="3453757"/>
                <a:ext cx="47773" cy="101904"/>
              </a:xfrm>
              <a:custGeom>
                <a:rect b="b" l="l" r="r" t="t"/>
                <a:pathLst>
                  <a:path extrusionOk="0" h="2308" w="1082">
                    <a:moveTo>
                      <a:pt x="1082" y="0"/>
                    </a:moveTo>
                    <a:lnTo>
                      <a:pt x="0" y="625"/>
                    </a:lnTo>
                    <a:lnTo>
                      <a:pt x="0" y="2307"/>
                    </a:lnTo>
                    <a:lnTo>
                      <a:pt x="1082" y="168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6978378" y="3322536"/>
                <a:ext cx="47905" cy="101904"/>
              </a:xfrm>
              <a:custGeom>
                <a:rect b="b" l="l" r="r" t="t"/>
                <a:pathLst>
                  <a:path extrusionOk="0" h="2308" w="1085">
                    <a:moveTo>
                      <a:pt x="1085" y="0"/>
                    </a:moveTo>
                    <a:lnTo>
                      <a:pt x="1" y="624"/>
                    </a:lnTo>
                    <a:lnTo>
                      <a:pt x="1" y="2307"/>
                    </a:lnTo>
                    <a:lnTo>
                      <a:pt x="1085" y="1682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6978378" y="3484752"/>
                <a:ext cx="47905" cy="101992"/>
              </a:xfrm>
              <a:custGeom>
                <a:rect b="b" l="l" r="r" t="t"/>
                <a:pathLst>
                  <a:path extrusionOk="0" h="2310" w="1085">
                    <a:moveTo>
                      <a:pt x="1085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5" y="1684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7079928" y="3453757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27"/>
              <p:cNvSpPr/>
              <p:nvPr/>
            </p:nvSpPr>
            <p:spPr>
              <a:xfrm>
                <a:off x="7032199" y="3527977"/>
                <a:ext cx="51040" cy="29538"/>
              </a:xfrm>
              <a:custGeom>
                <a:rect b="b" l="l" r="r" t="t"/>
                <a:pathLst>
                  <a:path extrusionOk="0" h="669" w="1156">
                    <a:moveTo>
                      <a:pt x="1082" y="1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3"/>
                    </a:lnTo>
                    <a:lnTo>
                      <a:pt x="10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27"/>
              <p:cNvSpPr/>
              <p:nvPr/>
            </p:nvSpPr>
            <p:spPr>
              <a:xfrm>
                <a:off x="7026239" y="3241384"/>
                <a:ext cx="3267" cy="76163"/>
              </a:xfrm>
              <a:custGeom>
                <a:rect b="b" l="l" r="r" t="t"/>
                <a:pathLst>
                  <a:path extrusionOk="0" h="1725" w="74">
                    <a:moveTo>
                      <a:pt x="1" y="0"/>
                    </a:moveTo>
                    <a:lnTo>
                      <a:pt x="1" y="1683"/>
                    </a:lnTo>
                    <a:lnTo>
                      <a:pt x="73" y="1725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6978378" y="3315648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7026239" y="3322536"/>
                <a:ext cx="3267" cy="76119"/>
              </a:xfrm>
              <a:custGeom>
                <a:rect b="b" l="l" r="r" t="t"/>
                <a:pathLst>
                  <a:path extrusionOk="0" h="1724" w="74">
                    <a:moveTo>
                      <a:pt x="1" y="0"/>
                    </a:moveTo>
                    <a:lnTo>
                      <a:pt x="1" y="1682"/>
                    </a:lnTo>
                    <a:lnTo>
                      <a:pt x="73" y="1724"/>
                    </a:lnTo>
                    <a:lnTo>
                      <a:pt x="73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6978378" y="3396756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7026239" y="3403600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6978378" y="3477908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7026239" y="3484752"/>
                <a:ext cx="3267" cy="76207"/>
              </a:xfrm>
              <a:custGeom>
                <a:rect b="b" l="l" r="r" t="t"/>
                <a:pathLst>
                  <a:path extrusionOk="0" h="1726" w="74">
                    <a:moveTo>
                      <a:pt x="1" y="1"/>
                    </a:moveTo>
                    <a:lnTo>
                      <a:pt x="1" y="1684"/>
                    </a:lnTo>
                    <a:lnTo>
                      <a:pt x="73" y="1726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6978378" y="3559061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5" y="1"/>
                    </a:moveTo>
                    <a:lnTo>
                      <a:pt x="1" y="626"/>
                    </a:lnTo>
                    <a:lnTo>
                      <a:pt x="74" y="668"/>
                    </a:lnTo>
                    <a:lnTo>
                      <a:pt x="1157" y="43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7079928" y="3372605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7032199" y="3446913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27"/>
              <p:cNvSpPr/>
              <p:nvPr/>
            </p:nvSpPr>
            <p:spPr>
              <a:xfrm>
                <a:off x="7079928" y="3291452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27"/>
              <p:cNvSpPr/>
              <p:nvPr/>
            </p:nvSpPr>
            <p:spPr>
              <a:xfrm>
                <a:off x="7032199" y="3365761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27"/>
              <p:cNvSpPr/>
              <p:nvPr/>
            </p:nvSpPr>
            <p:spPr>
              <a:xfrm>
                <a:off x="7079928" y="3210344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27"/>
              <p:cNvSpPr/>
              <p:nvPr/>
            </p:nvSpPr>
            <p:spPr>
              <a:xfrm>
                <a:off x="7032199" y="3284609"/>
                <a:ext cx="51040" cy="29494"/>
              </a:xfrm>
              <a:custGeom>
                <a:rect b="b" l="l" r="r" t="t"/>
                <a:pathLst>
                  <a:path extrusionOk="0" h="668" w="1156">
                    <a:moveTo>
                      <a:pt x="1082" y="0"/>
                    </a:moveTo>
                    <a:lnTo>
                      <a:pt x="0" y="626"/>
                    </a:lnTo>
                    <a:lnTo>
                      <a:pt x="72" y="668"/>
                    </a:lnTo>
                    <a:lnTo>
                      <a:pt x="1155" y="42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6972461" y="3200057"/>
                <a:ext cx="116695" cy="67377"/>
              </a:xfrm>
              <a:custGeom>
                <a:rect b="b" l="l" r="r" t="t"/>
                <a:pathLst>
                  <a:path extrusionOk="0" h="1526" w="2643">
                    <a:moveTo>
                      <a:pt x="2569" y="0"/>
                    </a:moveTo>
                    <a:lnTo>
                      <a:pt x="1" y="1483"/>
                    </a:lnTo>
                    <a:lnTo>
                      <a:pt x="74" y="1525"/>
                    </a:lnTo>
                    <a:lnTo>
                      <a:pt x="2643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6972461" y="3265535"/>
                <a:ext cx="3311" cy="333307"/>
              </a:xfrm>
              <a:custGeom>
                <a:rect b="b" l="l" r="r" t="t"/>
                <a:pathLst>
                  <a:path extrusionOk="0" h="7549" w="75">
                    <a:moveTo>
                      <a:pt x="1" y="0"/>
                    </a:moveTo>
                    <a:lnTo>
                      <a:pt x="1" y="7506"/>
                    </a:lnTo>
                    <a:lnTo>
                      <a:pt x="74" y="7548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27"/>
              <p:cNvSpPr/>
              <p:nvPr/>
            </p:nvSpPr>
            <p:spPr>
              <a:xfrm>
                <a:off x="6975728" y="3201911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4" y="234"/>
                    </a:moveTo>
                    <a:lnTo>
                      <a:pt x="2434" y="1915"/>
                    </a:lnTo>
                    <a:lnTo>
                      <a:pt x="1351" y="2541"/>
                    </a:lnTo>
                    <a:lnTo>
                      <a:pt x="1351" y="858"/>
                    </a:lnTo>
                    <a:lnTo>
                      <a:pt x="2434" y="234"/>
                    </a:lnTo>
                    <a:close/>
                    <a:moveTo>
                      <a:pt x="1217" y="935"/>
                    </a:moveTo>
                    <a:lnTo>
                      <a:pt x="1217" y="2619"/>
                    </a:lnTo>
                    <a:lnTo>
                      <a:pt x="134" y="3243"/>
                    </a:lnTo>
                    <a:lnTo>
                      <a:pt x="134" y="1562"/>
                    </a:lnTo>
                    <a:lnTo>
                      <a:pt x="1217" y="935"/>
                    </a:lnTo>
                    <a:close/>
                    <a:moveTo>
                      <a:pt x="2434" y="2070"/>
                    </a:moveTo>
                    <a:lnTo>
                      <a:pt x="2434" y="3753"/>
                    </a:lnTo>
                    <a:lnTo>
                      <a:pt x="1351" y="4379"/>
                    </a:lnTo>
                    <a:lnTo>
                      <a:pt x="1351" y="2696"/>
                    </a:lnTo>
                    <a:lnTo>
                      <a:pt x="2434" y="2070"/>
                    </a:lnTo>
                    <a:close/>
                    <a:moveTo>
                      <a:pt x="1217" y="2774"/>
                    </a:moveTo>
                    <a:lnTo>
                      <a:pt x="1217" y="4456"/>
                    </a:lnTo>
                    <a:lnTo>
                      <a:pt x="134" y="5081"/>
                    </a:lnTo>
                    <a:lnTo>
                      <a:pt x="134" y="3398"/>
                    </a:lnTo>
                    <a:lnTo>
                      <a:pt x="1217" y="2774"/>
                    </a:lnTo>
                    <a:close/>
                    <a:moveTo>
                      <a:pt x="2434" y="3908"/>
                    </a:moveTo>
                    <a:lnTo>
                      <a:pt x="2434" y="5591"/>
                    </a:lnTo>
                    <a:lnTo>
                      <a:pt x="1351" y="6217"/>
                    </a:lnTo>
                    <a:lnTo>
                      <a:pt x="1351" y="4534"/>
                    </a:lnTo>
                    <a:lnTo>
                      <a:pt x="2434" y="3908"/>
                    </a:lnTo>
                    <a:close/>
                    <a:moveTo>
                      <a:pt x="1217" y="4611"/>
                    </a:moveTo>
                    <a:lnTo>
                      <a:pt x="1217" y="6294"/>
                    </a:lnTo>
                    <a:lnTo>
                      <a:pt x="134" y="6919"/>
                    </a:lnTo>
                    <a:lnTo>
                      <a:pt x="134" y="5236"/>
                    </a:lnTo>
                    <a:lnTo>
                      <a:pt x="1217" y="4611"/>
                    </a:lnTo>
                    <a:close/>
                    <a:moveTo>
                      <a:pt x="2434" y="5746"/>
                    </a:moveTo>
                    <a:lnTo>
                      <a:pt x="2434" y="7428"/>
                    </a:lnTo>
                    <a:lnTo>
                      <a:pt x="1351" y="8053"/>
                    </a:lnTo>
                    <a:lnTo>
                      <a:pt x="1351" y="6372"/>
                    </a:lnTo>
                    <a:lnTo>
                      <a:pt x="2434" y="5746"/>
                    </a:lnTo>
                    <a:close/>
                    <a:moveTo>
                      <a:pt x="1217" y="6449"/>
                    </a:moveTo>
                    <a:lnTo>
                      <a:pt x="1217" y="8132"/>
                    </a:lnTo>
                    <a:lnTo>
                      <a:pt x="134" y="8757"/>
                    </a:lnTo>
                    <a:lnTo>
                      <a:pt x="134" y="7074"/>
                    </a:lnTo>
                    <a:lnTo>
                      <a:pt x="1217" y="6449"/>
                    </a:lnTo>
                    <a:close/>
                    <a:moveTo>
                      <a:pt x="2569" y="0"/>
                    </a:moveTo>
                    <a:lnTo>
                      <a:pt x="0" y="1483"/>
                    </a:lnTo>
                    <a:lnTo>
                      <a:pt x="0" y="8989"/>
                    </a:lnTo>
                    <a:lnTo>
                      <a:pt x="2569" y="7506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27"/>
              <p:cNvSpPr/>
              <p:nvPr/>
            </p:nvSpPr>
            <p:spPr>
              <a:xfrm>
                <a:off x="6944601" y="3161158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20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27"/>
              <p:cNvSpPr/>
              <p:nvPr/>
            </p:nvSpPr>
            <p:spPr>
              <a:xfrm>
                <a:off x="6944601" y="3250346"/>
                <a:ext cx="6402" cy="29759"/>
              </a:xfrm>
              <a:custGeom>
                <a:rect b="b" l="l" r="r" t="t"/>
                <a:pathLst>
                  <a:path extrusionOk="0" h="674" w="145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4"/>
                    </a:lnTo>
                    <a:lnTo>
                      <a:pt x="145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27"/>
              <p:cNvSpPr/>
              <p:nvPr/>
            </p:nvSpPr>
            <p:spPr>
              <a:xfrm>
                <a:off x="6951003" y="3164867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27"/>
              <p:cNvSpPr/>
              <p:nvPr/>
            </p:nvSpPr>
            <p:spPr>
              <a:xfrm>
                <a:off x="6944601" y="3531201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3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27"/>
              <p:cNvSpPr/>
              <p:nvPr/>
            </p:nvSpPr>
            <p:spPr>
              <a:xfrm>
                <a:off x="6944601" y="3620344"/>
                <a:ext cx="6402" cy="29803"/>
              </a:xfrm>
              <a:custGeom>
                <a:rect b="b" l="l" r="r" t="t"/>
                <a:pathLst>
                  <a:path extrusionOk="0" h="675" w="145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27"/>
              <p:cNvSpPr/>
              <p:nvPr/>
            </p:nvSpPr>
            <p:spPr>
              <a:xfrm>
                <a:off x="6951003" y="3534865"/>
                <a:ext cx="154445" cy="115282"/>
              </a:xfrm>
              <a:custGeom>
                <a:rect b="b" l="l" r="r" t="t"/>
                <a:pathLst>
                  <a:path extrusionOk="0" h="2611" w="3498">
                    <a:moveTo>
                      <a:pt x="3497" y="0"/>
                    </a:moveTo>
                    <a:lnTo>
                      <a:pt x="0" y="2020"/>
                    </a:lnTo>
                    <a:lnTo>
                      <a:pt x="0" y="2611"/>
                    </a:lnTo>
                    <a:lnTo>
                      <a:pt x="3497" y="592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27"/>
              <p:cNvSpPr/>
              <p:nvPr/>
            </p:nvSpPr>
            <p:spPr>
              <a:xfrm>
                <a:off x="8092654" y="2828293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8"/>
                    </a:lnTo>
                    <a:lnTo>
                      <a:pt x="1083" y="1682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27"/>
              <p:cNvSpPr/>
              <p:nvPr/>
            </p:nvSpPr>
            <p:spPr>
              <a:xfrm>
                <a:off x="8038876" y="2859332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27"/>
              <p:cNvSpPr/>
              <p:nvPr/>
            </p:nvSpPr>
            <p:spPr>
              <a:xfrm>
                <a:off x="8092654" y="2909401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27"/>
              <p:cNvSpPr/>
              <p:nvPr/>
            </p:nvSpPr>
            <p:spPr>
              <a:xfrm>
                <a:off x="8092654" y="2990553"/>
                <a:ext cx="47817" cy="101948"/>
              </a:xfrm>
              <a:custGeom>
                <a:rect b="b" l="l" r="r" t="t"/>
                <a:pathLst>
                  <a:path extrusionOk="0" h="2309" w="1083">
                    <a:moveTo>
                      <a:pt x="1083" y="1"/>
                    </a:moveTo>
                    <a:lnTo>
                      <a:pt x="0" y="626"/>
                    </a:lnTo>
                    <a:lnTo>
                      <a:pt x="0" y="2309"/>
                    </a:lnTo>
                    <a:lnTo>
                      <a:pt x="1083" y="1683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27"/>
              <p:cNvSpPr/>
              <p:nvPr/>
            </p:nvSpPr>
            <p:spPr>
              <a:xfrm>
                <a:off x="8038876" y="3021592"/>
                <a:ext cx="47861" cy="101948"/>
              </a:xfrm>
              <a:custGeom>
                <a:rect b="b" l="l" r="r" t="t"/>
                <a:pathLst>
                  <a:path extrusionOk="0" h="2309" w="1084">
                    <a:moveTo>
                      <a:pt x="1084" y="0"/>
                    </a:moveTo>
                    <a:lnTo>
                      <a:pt x="1" y="626"/>
                    </a:lnTo>
                    <a:lnTo>
                      <a:pt x="1" y="2308"/>
                    </a:lnTo>
                    <a:lnTo>
                      <a:pt x="1084" y="168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8092654" y="3071705"/>
                <a:ext cx="47817" cy="101904"/>
              </a:xfrm>
              <a:custGeom>
                <a:rect b="b" l="l" r="r" t="t"/>
                <a:pathLst>
                  <a:path extrusionOk="0" h="2308" w="1083">
                    <a:moveTo>
                      <a:pt x="1083" y="0"/>
                    </a:moveTo>
                    <a:lnTo>
                      <a:pt x="0" y="626"/>
                    </a:lnTo>
                    <a:lnTo>
                      <a:pt x="0" y="2307"/>
                    </a:lnTo>
                    <a:lnTo>
                      <a:pt x="1083" y="168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8038876" y="2940484"/>
                <a:ext cx="47861" cy="101904"/>
              </a:xfrm>
              <a:custGeom>
                <a:rect b="b" l="l" r="r" t="t"/>
                <a:pathLst>
                  <a:path extrusionOk="0" h="2308" w="1084">
                    <a:moveTo>
                      <a:pt x="1084" y="0"/>
                    </a:moveTo>
                    <a:lnTo>
                      <a:pt x="1" y="625"/>
                    </a:lnTo>
                    <a:lnTo>
                      <a:pt x="1" y="2307"/>
                    </a:lnTo>
                    <a:lnTo>
                      <a:pt x="1084" y="168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8038876" y="3102701"/>
                <a:ext cx="47861" cy="101992"/>
              </a:xfrm>
              <a:custGeom>
                <a:rect b="b" l="l" r="r" t="t"/>
                <a:pathLst>
                  <a:path extrusionOk="0" h="2310" w="1084">
                    <a:moveTo>
                      <a:pt x="1084" y="1"/>
                    </a:moveTo>
                    <a:lnTo>
                      <a:pt x="1" y="626"/>
                    </a:lnTo>
                    <a:lnTo>
                      <a:pt x="1" y="2309"/>
                    </a:lnTo>
                    <a:lnTo>
                      <a:pt x="1084" y="168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8140427" y="3071705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8092654" y="3145970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5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8086694" y="2859332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8038876" y="2933641"/>
                <a:ext cx="51129" cy="29494"/>
              </a:xfrm>
              <a:custGeom>
                <a:rect b="b" l="l" r="r" t="t"/>
                <a:pathLst>
                  <a:path extrusionOk="0" h="668" w="1158">
                    <a:moveTo>
                      <a:pt x="1084" y="0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2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8086694" y="2940484"/>
                <a:ext cx="3311" cy="76119"/>
              </a:xfrm>
              <a:custGeom>
                <a:rect b="b" l="l" r="r" t="t"/>
                <a:pathLst>
                  <a:path extrusionOk="0" h="1724" w="75">
                    <a:moveTo>
                      <a:pt x="1" y="0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8038876" y="3014705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27"/>
              <p:cNvSpPr/>
              <p:nvPr/>
            </p:nvSpPr>
            <p:spPr>
              <a:xfrm>
                <a:off x="8086694" y="3021592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0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27"/>
              <p:cNvSpPr/>
              <p:nvPr/>
            </p:nvSpPr>
            <p:spPr>
              <a:xfrm>
                <a:off x="8038876" y="3095857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8086694" y="3102701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4"/>
                    </a:lnTo>
                    <a:lnTo>
                      <a:pt x="74" y="1726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8038876" y="3177009"/>
                <a:ext cx="51129" cy="29538"/>
              </a:xfrm>
              <a:custGeom>
                <a:rect b="b" l="l" r="r" t="t"/>
                <a:pathLst>
                  <a:path extrusionOk="0" h="669" w="1158">
                    <a:moveTo>
                      <a:pt x="1084" y="1"/>
                    </a:moveTo>
                    <a:lnTo>
                      <a:pt x="1" y="626"/>
                    </a:lnTo>
                    <a:lnTo>
                      <a:pt x="73" y="668"/>
                    </a:lnTo>
                    <a:lnTo>
                      <a:pt x="1157" y="43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8140427" y="2990553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8092654" y="3064862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8140427" y="2909401"/>
                <a:ext cx="3311" cy="76207"/>
              </a:xfrm>
              <a:custGeom>
                <a:rect b="b" l="l" r="r" t="t"/>
                <a:pathLst>
                  <a:path extrusionOk="0" h="1726" w="75">
                    <a:moveTo>
                      <a:pt x="1" y="1"/>
                    </a:moveTo>
                    <a:lnTo>
                      <a:pt x="1" y="1683"/>
                    </a:lnTo>
                    <a:lnTo>
                      <a:pt x="74" y="1725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8092654" y="2983710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8140427" y="2828293"/>
                <a:ext cx="3311" cy="76163"/>
              </a:xfrm>
              <a:custGeom>
                <a:rect b="b" l="l" r="r" t="t"/>
                <a:pathLst>
                  <a:path extrusionOk="0" h="1725" w="75">
                    <a:moveTo>
                      <a:pt x="1" y="1"/>
                    </a:moveTo>
                    <a:lnTo>
                      <a:pt x="1" y="1682"/>
                    </a:lnTo>
                    <a:lnTo>
                      <a:pt x="74" y="1724"/>
                    </a:lnTo>
                    <a:lnTo>
                      <a:pt x="74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8092654" y="2902557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1083" y="0"/>
                    </a:moveTo>
                    <a:lnTo>
                      <a:pt x="0" y="626"/>
                    </a:lnTo>
                    <a:lnTo>
                      <a:pt x="74" y="668"/>
                    </a:lnTo>
                    <a:lnTo>
                      <a:pt x="1156" y="42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27"/>
              <p:cNvSpPr/>
              <p:nvPr/>
            </p:nvSpPr>
            <p:spPr>
              <a:xfrm>
                <a:off x="8032960" y="2818005"/>
                <a:ext cx="116651" cy="67377"/>
              </a:xfrm>
              <a:custGeom>
                <a:rect b="b" l="l" r="r" t="t"/>
                <a:pathLst>
                  <a:path extrusionOk="0" h="1526" w="2642">
                    <a:moveTo>
                      <a:pt x="2569" y="0"/>
                    </a:moveTo>
                    <a:lnTo>
                      <a:pt x="1" y="1484"/>
                    </a:lnTo>
                    <a:lnTo>
                      <a:pt x="73" y="1526"/>
                    </a:lnTo>
                    <a:lnTo>
                      <a:pt x="2641" y="42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27"/>
              <p:cNvSpPr/>
              <p:nvPr/>
            </p:nvSpPr>
            <p:spPr>
              <a:xfrm>
                <a:off x="8032960" y="2883483"/>
                <a:ext cx="3267" cy="333307"/>
              </a:xfrm>
              <a:custGeom>
                <a:rect b="b" l="l" r="r" t="t"/>
                <a:pathLst>
                  <a:path extrusionOk="0" h="7549" w="74">
                    <a:moveTo>
                      <a:pt x="1" y="1"/>
                    </a:moveTo>
                    <a:lnTo>
                      <a:pt x="1" y="7506"/>
                    </a:lnTo>
                    <a:lnTo>
                      <a:pt x="73" y="7548"/>
                    </a:lnTo>
                    <a:lnTo>
                      <a:pt x="73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27"/>
              <p:cNvSpPr/>
              <p:nvPr/>
            </p:nvSpPr>
            <p:spPr>
              <a:xfrm>
                <a:off x="8036183" y="2819860"/>
                <a:ext cx="113428" cy="396931"/>
              </a:xfrm>
              <a:custGeom>
                <a:rect b="b" l="l" r="r" t="t"/>
                <a:pathLst>
                  <a:path extrusionOk="0" h="8990" w="2569">
                    <a:moveTo>
                      <a:pt x="2435" y="234"/>
                    </a:moveTo>
                    <a:lnTo>
                      <a:pt x="2435" y="1915"/>
                    </a:lnTo>
                    <a:lnTo>
                      <a:pt x="1353" y="2541"/>
                    </a:lnTo>
                    <a:lnTo>
                      <a:pt x="1353" y="858"/>
                    </a:lnTo>
                    <a:lnTo>
                      <a:pt x="2435" y="234"/>
                    </a:lnTo>
                    <a:close/>
                    <a:moveTo>
                      <a:pt x="1218" y="936"/>
                    </a:moveTo>
                    <a:lnTo>
                      <a:pt x="1218" y="2619"/>
                    </a:lnTo>
                    <a:lnTo>
                      <a:pt x="134" y="3245"/>
                    </a:lnTo>
                    <a:lnTo>
                      <a:pt x="134" y="1562"/>
                    </a:lnTo>
                    <a:lnTo>
                      <a:pt x="1218" y="936"/>
                    </a:lnTo>
                    <a:close/>
                    <a:moveTo>
                      <a:pt x="2435" y="2071"/>
                    </a:moveTo>
                    <a:lnTo>
                      <a:pt x="2435" y="3753"/>
                    </a:lnTo>
                    <a:lnTo>
                      <a:pt x="1353" y="4379"/>
                    </a:lnTo>
                    <a:lnTo>
                      <a:pt x="1353" y="2696"/>
                    </a:lnTo>
                    <a:lnTo>
                      <a:pt x="2435" y="2071"/>
                    </a:lnTo>
                    <a:close/>
                    <a:moveTo>
                      <a:pt x="1218" y="2774"/>
                    </a:moveTo>
                    <a:lnTo>
                      <a:pt x="1218" y="4456"/>
                    </a:lnTo>
                    <a:lnTo>
                      <a:pt x="134" y="5081"/>
                    </a:lnTo>
                    <a:lnTo>
                      <a:pt x="134" y="3399"/>
                    </a:lnTo>
                    <a:lnTo>
                      <a:pt x="1218" y="2774"/>
                    </a:lnTo>
                    <a:close/>
                    <a:moveTo>
                      <a:pt x="2435" y="3909"/>
                    </a:moveTo>
                    <a:lnTo>
                      <a:pt x="2435" y="5591"/>
                    </a:lnTo>
                    <a:lnTo>
                      <a:pt x="1353" y="6217"/>
                    </a:lnTo>
                    <a:lnTo>
                      <a:pt x="1353" y="4534"/>
                    </a:lnTo>
                    <a:lnTo>
                      <a:pt x="2435" y="3909"/>
                    </a:lnTo>
                    <a:close/>
                    <a:moveTo>
                      <a:pt x="1218" y="4611"/>
                    </a:moveTo>
                    <a:lnTo>
                      <a:pt x="1218" y="6294"/>
                    </a:lnTo>
                    <a:lnTo>
                      <a:pt x="134" y="6919"/>
                    </a:lnTo>
                    <a:lnTo>
                      <a:pt x="134" y="5237"/>
                    </a:lnTo>
                    <a:lnTo>
                      <a:pt x="1218" y="4611"/>
                    </a:lnTo>
                    <a:close/>
                    <a:moveTo>
                      <a:pt x="2435" y="5746"/>
                    </a:moveTo>
                    <a:lnTo>
                      <a:pt x="2435" y="7429"/>
                    </a:lnTo>
                    <a:lnTo>
                      <a:pt x="1353" y="8054"/>
                    </a:lnTo>
                    <a:lnTo>
                      <a:pt x="1353" y="6372"/>
                    </a:lnTo>
                    <a:lnTo>
                      <a:pt x="2435" y="5746"/>
                    </a:lnTo>
                    <a:close/>
                    <a:moveTo>
                      <a:pt x="1218" y="6449"/>
                    </a:moveTo>
                    <a:lnTo>
                      <a:pt x="1218" y="8132"/>
                    </a:lnTo>
                    <a:lnTo>
                      <a:pt x="134" y="8757"/>
                    </a:lnTo>
                    <a:lnTo>
                      <a:pt x="134" y="7074"/>
                    </a:lnTo>
                    <a:lnTo>
                      <a:pt x="1218" y="6449"/>
                    </a:lnTo>
                    <a:close/>
                    <a:moveTo>
                      <a:pt x="2568" y="0"/>
                    </a:moveTo>
                    <a:lnTo>
                      <a:pt x="0" y="1484"/>
                    </a:lnTo>
                    <a:lnTo>
                      <a:pt x="0" y="8989"/>
                    </a:lnTo>
                    <a:lnTo>
                      <a:pt x="2568" y="7506"/>
                    </a:lnTo>
                    <a:lnTo>
                      <a:pt x="2568" y="0"/>
                    </a:ln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27"/>
              <p:cNvSpPr/>
              <p:nvPr/>
            </p:nvSpPr>
            <p:spPr>
              <a:xfrm>
                <a:off x="8005100" y="2779107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20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27"/>
              <p:cNvSpPr/>
              <p:nvPr/>
            </p:nvSpPr>
            <p:spPr>
              <a:xfrm>
                <a:off x="8005100" y="2868295"/>
                <a:ext cx="6446" cy="29759"/>
              </a:xfrm>
              <a:custGeom>
                <a:rect b="b" l="l" r="r" t="t"/>
                <a:pathLst>
                  <a:path extrusionOk="0" h="674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4"/>
                    </a:lnTo>
                    <a:lnTo>
                      <a:pt x="145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27"/>
              <p:cNvSpPr/>
              <p:nvPr/>
            </p:nvSpPr>
            <p:spPr>
              <a:xfrm>
                <a:off x="8011502" y="2782816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27"/>
              <p:cNvSpPr/>
              <p:nvPr/>
            </p:nvSpPr>
            <p:spPr>
              <a:xfrm>
                <a:off x="8005100" y="3149149"/>
                <a:ext cx="160848" cy="92897"/>
              </a:xfrm>
              <a:custGeom>
                <a:rect b="b" l="l" r="r" t="t"/>
                <a:pathLst>
                  <a:path extrusionOk="0" h="2104" w="3643">
                    <a:moveTo>
                      <a:pt x="3498" y="0"/>
                    </a:moveTo>
                    <a:lnTo>
                      <a:pt x="0" y="2019"/>
                    </a:lnTo>
                    <a:lnTo>
                      <a:pt x="145" y="2103"/>
                    </a:lnTo>
                    <a:lnTo>
                      <a:pt x="3642" y="84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27"/>
              <p:cNvSpPr/>
              <p:nvPr/>
            </p:nvSpPr>
            <p:spPr>
              <a:xfrm>
                <a:off x="8005100" y="3238293"/>
                <a:ext cx="6446" cy="29803"/>
              </a:xfrm>
              <a:custGeom>
                <a:rect b="b" l="l" r="r" t="t"/>
                <a:pathLst>
                  <a:path extrusionOk="0" h="675" w="146">
                    <a:moveTo>
                      <a:pt x="0" y="0"/>
                    </a:moveTo>
                    <a:lnTo>
                      <a:pt x="0" y="591"/>
                    </a:lnTo>
                    <a:lnTo>
                      <a:pt x="145" y="675"/>
                    </a:lnTo>
                    <a:lnTo>
                      <a:pt x="145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27"/>
              <p:cNvSpPr/>
              <p:nvPr/>
            </p:nvSpPr>
            <p:spPr>
              <a:xfrm>
                <a:off x="8011502" y="3152858"/>
                <a:ext cx="154445" cy="115238"/>
              </a:xfrm>
              <a:custGeom>
                <a:rect b="b" l="l" r="r" t="t"/>
                <a:pathLst>
                  <a:path extrusionOk="0" h="2610" w="3498">
                    <a:moveTo>
                      <a:pt x="3497" y="0"/>
                    </a:moveTo>
                    <a:lnTo>
                      <a:pt x="0" y="2019"/>
                    </a:lnTo>
                    <a:lnTo>
                      <a:pt x="0" y="2610"/>
                    </a:lnTo>
                    <a:lnTo>
                      <a:pt x="3497" y="591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27"/>
              <p:cNvSpPr/>
              <p:nvPr/>
            </p:nvSpPr>
            <p:spPr>
              <a:xfrm>
                <a:off x="6304655" y="2599318"/>
                <a:ext cx="156830" cy="90557"/>
              </a:xfrm>
              <a:custGeom>
                <a:rect b="b" l="l" r="r" t="t"/>
                <a:pathLst>
                  <a:path extrusionOk="0" h="2051" w="3552">
                    <a:moveTo>
                      <a:pt x="453" y="1"/>
                    </a:moveTo>
                    <a:lnTo>
                      <a:pt x="1" y="261"/>
                    </a:lnTo>
                    <a:lnTo>
                      <a:pt x="3100" y="2050"/>
                    </a:lnTo>
                    <a:lnTo>
                      <a:pt x="3552" y="1790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27"/>
              <p:cNvSpPr/>
              <p:nvPr/>
            </p:nvSpPr>
            <p:spPr>
              <a:xfrm>
                <a:off x="6304655" y="2352726"/>
                <a:ext cx="20001" cy="258160"/>
              </a:xfrm>
              <a:custGeom>
                <a:rect b="b" l="l" r="r" t="t"/>
                <a:pathLst>
                  <a:path extrusionOk="0" h="5847" w="453">
                    <a:moveTo>
                      <a:pt x="453" y="1"/>
                    </a:moveTo>
                    <a:lnTo>
                      <a:pt x="1" y="262"/>
                    </a:lnTo>
                    <a:lnTo>
                      <a:pt x="1" y="5846"/>
                    </a:lnTo>
                    <a:lnTo>
                      <a:pt x="453" y="5586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324612" y="2312503"/>
                <a:ext cx="143187" cy="366863"/>
              </a:xfrm>
              <a:custGeom>
                <a:rect b="b" l="l" r="r" t="t"/>
                <a:pathLst>
                  <a:path extrusionOk="0" h="8309" w="3243">
                    <a:moveTo>
                      <a:pt x="1" y="1"/>
                    </a:moveTo>
                    <a:lnTo>
                      <a:pt x="1" y="6436"/>
                    </a:lnTo>
                    <a:lnTo>
                      <a:pt x="3242" y="8308"/>
                    </a:lnTo>
                    <a:lnTo>
                      <a:pt x="3242" y="18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457820" y="2422355"/>
                <a:ext cx="19957" cy="295689"/>
              </a:xfrm>
              <a:custGeom>
                <a:rect b="b" l="l" r="r" t="t"/>
                <a:pathLst>
                  <a:path extrusionOk="0" h="6697" w="452">
                    <a:moveTo>
                      <a:pt x="452" y="0"/>
                    </a:moveTo>
                    <a:lnTo>
                      <a:pt x="0" y="262"/>
                    </a:lnTo>
                    <a:lnTo>
                      <a:pt x="0" y="6696"/>
                    </a:lnTo>
                    <a:lnTo>
                      <a:pt x="452" y="6436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288451" y="2324557"/>
                <a:ext cx="189326" cy="109366"/>
              </a:xfrm>
              <a:custGeom>
                <a:rect b="b" l="l" r="r" t="t"/>
                <a:pathLst>
                  <a:path extrusionOk="0" h="2477" w="4288">
                    <a:moveTo>
                      <a:pt x="451" y="1"/>
                    </a:moveTo>
                    <a:lnTo>
                      <a:pt x="0" y="262"/>
                    </a:lnTo>
                    <a:lnTo>
                      <a:pt x="3836" y="2477"/>
                    </a:lnTo>
                    <a:lnTo>
                      <a:pt x="4288" y="2215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rgbClr val="CEE8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288451" y="2336125"/>
                <a:ext cx="169413" cy="381919"/>
              </a:xfrm>
              <a:custGeom>
                <a:rect b="b" l="l" r="r" t="t"/>
                <a:pathLst>
                  <a:path extrusionOk="0" h="8650" w="3837">
                    <a:moveTo>
                      <a:pt x="368" y="638"/>
                    </a:moveTo>
                    <a:lnTo>
                      <a:pt x="3467" y="2427"/>
                    </a:lnTo>
                    <a:lnTo>
                      <a:pt x="3467" y="8011"/>
                    </a:lnTo>
                    <a:lnTo>
                      <a:pt x="368" y="6222"/>
                    </a:lnTo>
                    <a:lnTo>
                      <a:pt x="368" y="638"/>
                    </a:lnTo>
                    <a:close/>
                    <a:moveTo>
                      <a:pt x="0" y="0"/>
                    </a:moveTo>
                    <a:lnTo>
                      <a:pt x="0" y="6436"/>
                    </a:lnTo>
                    <a:lnTo>
                      <a:pt x="3836" y="8649"/>
                    </a:lnTo>
                    <a:lnTo>
                      <a:pt x="3836" y="2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27"/>
              <p:cNvSpPr/>
              <p:nvPr/>
            </p:nvSpPr>
            <p:spPr>
              <a:xfrm>
                <a:off x="5579141" y="3188577"/>
                <a:ext cx="69849" cy="66935"/>
              </a:xfrm>
              <a:custGeom>
                <a:rect b="b" l="l" r="r" t="t"/>
                <a:pathLst>
                  <a:path extrusionOk="0" h="1516" w="1582">
                    <a:moveTo>
                      <a:pt x="0" y="0"/>
                    </a:moveTo>
                    <a:lnTo>
                      <a:pt x="0" y="603"/>
                    </a:lnTo>
                    <a:lnTo>
                      <a:pt x="1581" y="1516"/>
                    </a:lnTo>
                    <a:lnTo>
                      <a:pt x="1581" y="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27"/>
              <p:cNvSpPr/>
              <p:nvPr/>
            </p:nvSpPr>
            <p:spPr>
              <a:xfrm>
                <a:off x="5577286" y="3212552"/>
                <a:ext cx="73514" cy="42519"/>
              </a:xfrm>
              <a:custGeom>
                <a:rect b="b" l="l" r="r" t="t"/>
                <a:pathLst>
                  <a:path extrusionOk="0" h="963" w="1665">
                    <a:moveTo>
                      <a:pt x="211" y="1"/>
                    </a:moveTo>
                    <a:lnTo>
                      <a:pt x="0" y="123"/>
                    </a:lnTo>
                    <a:lnTo>
                      <a:pt x="1453" y="962"/>
                    </a:lnTo>
                    <a:lnTo>
                      <a:pt x="1664" y="840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5577286" y="3183676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1" y="0"/>
                    </a:moveTo>
                    <a:lnTo>
                      <a:pt x="0" y="123"/>
                    </a:lnTo>
                    <a:lnTo>
                      <a:pt x="0" y="777"/>
                    </a:lnTo>
                    <a:lnTo>
                      <a:pt x="211" y="655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5649034" y="3216261"/>
                <a:ext cx="9449" cy="52012"/>
              </a:xfrm>
              <a:custGeom>
                <a:rect b="b" l="l" r="r" t="t"/>
                <a:pathLst>
                  <a:path extrusionOk="0" h="1178" w="214">
                    <a:moveTo>
                      <a:pt x="213" y="1"/>
                    </a:moveTo>
                    <a:lnTo>
                      <a:pt x="1" y="123"/>
                    </a:lnTo>
                    <a:lnTo>
                      <a:pt x="1" y="1177"/>
                    </a:lnTo>
                    <a:lnTo>
                      <a:pt x="213" y="1056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5569648" y="3170475"/>
                <a:ext cx="88835" cy="51261"/>
              </a:xfrm>
              <a:custGeom>
                <a:rect b="b" l="l" r="r" t="t"/>
                <a:pathLst>
                  <a:path extrusionOk="0" h="1161" w="2012">
                    <a:moveTo>
                      <a:pt x="212" y="0"/>
                    </a:moveTo>
                    <a:lnTo>
                      <a:pt x="0" y="122"/>
                    </a:lnTo>
                    <a:lnTo>
                      <a:pt x="1799" y="1160"/>
                    </a:lnTo>
                    <a:lnTo>
                      <a:pt x="2011" y="103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5569648" y="3175817"/>
                <a:ext cx="79430" cy="92455"/>
              </a:xfrm>
              <a:custGeom>
                <a:rect b="b" l="l" r="r" t="t"/>
                <a:pathLst>
                  <a:path extrusionOk="0" h="2094" w="1799">
                    <a:moveTo>
                      <a:pt x="173" y="301"/>
                    </a:moveTo>
                    <a:lnTo>
                      <a:pt x="1626" y="1140"/>
                    </a:lnTo>
                    <a:lnTo>
                      <a:pt x="1626" y="1794"/>
                    </a:lnTo>
                    <a:lnTo>
                      <a:pt x="173" y="955"/>
                    </a:lnTo>
                    <a:lnTo>
                      <a:pt x="173" y="301"/>
                    </a:lnTo>
                    <a:close/>
                    <a:moveTo>
                      <a:pt x="0" y="1"/>
                    </a:moveTo>
                    <a:lnTo>
                      <a:pt x="0" y="1056"/>
                    </a:lnTo>
                    <a:lnTo>
                      <a:pt x="1799" y="2093"/>
                    </a:lnTo>
                    <a:lnTo>
                      <a:pt x="1799" y="10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27"/>
              <p:cNvSpPr/>
              <p:nvPr/>
            </p:nvSpPr>
            <p:spPr>
              <a:xfrm>
                <a:off x="5761446" y="3293837"/>
                <a:ext cx="69893" cy="67023"/>
              </a:xfrm>
              <a:custGeom>
                <a:rect b="b" l="l" r="r" t="t"/>
                <a:pathLst>
                  <a:path extrusionOk="0" h="1518" w="1583">
                    <a:moveTo>
                      <a:pt x="1" y="0"/>
                    </a:moveTo>
                    <a:lnTo>
                      <a:pt x="1" y="603"/>
                    </a:lnTo>
                    <a:lnTo>
                      <a:pt x="1582" y="1517"/>
                    </a:lnTo>
                    <a:lnTo>
                      <a:pt x="1582" y="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27"/>
              <p:cNvSpPr/>
              <p:nvPr/>
            </p:nvSpPr>
            <p:spPr>
              <a:xfrm>
                <a:off x="5759592" y="3317811"/>
                <a:ext cx="73514" cy="42519"/>
              </a:xfrm>
              <a:custGeom>
                <a:rect b="b" l="l" r="r" t="t"/>
                <a:pathLst>
                  <a:path extrusionOk="0" h="963" w="1665">
                    <a:moveTo>
                      <a:pt x="212" y="1"/>
                    </a:moveTo>
                    <a:lnTo>
                      <a:pt x="1" y="123"/>
                    </a:lnTo>
                    <a:lnTo>
                      <a:pt x="1454" y="962"/>
                    </a:lnTo>
                    <a:lnTo>
                      <a:pt x="1665" y="840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27"/>
              <p:cNvSpPr/>
              <p:nvPr/>
            </p:nvSpPr>
            <p:spPr>
              <a:xfrm>
                <a:off x="5759592" y="3288936"/>
                <a:ext cx="9404" cy="34351"/>
              </a:xfrm>
              <a:custGeom>
                <a:rect b="b" l="l" r="r" t="t"/>
                <a:pathLst>
                  <a:path extrusionOk="0" h="778" w="213">
                    <a:moveTo>
                      <a:pt x="212" y="0"/>
                    </a:moveTo>
                    <a:lnTo>
                      <a:pt x="1" y="123"/>
                    </a:lnTo>
                    <a:lnTo>
                      <a:pt x="1" y="777"/>
                    </a:lnTo>
                    <a:lnTo>
                      <a:pt x="212" y="65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27"/>
              <p:cNvSpPr/>
              <p:nvPr/>
            </p:nvSpPr>
            <p:spPr>
              <a:xfrm>
                <a:off x="5831384" y="3321609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2" y="0"/>
                    </a:moveTo>
                    <a:lnTo>
                      <a:pt x="0" y="121"/>
                    </a:lnTo>
                    <a:lnTo>
                      <a:pt x="0" y="1176"/>
                    </a:lnTo>
                    <a:lnTo>
                      <a:pt x="212" y="1054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27"/>
              <p:cNvSpPr/>
              <p:nvPr/>
            </p:nvSpPr>
            <p:spPr>
              <a:xfrm>
                <a:off x="5751998" y="3275734"/>
                <a:ext cx="88747" cy="51261"/>
              </a:xfrm>
              <a:custGeom>
                <a:rect b="b" l="l" r="r" t="t"/>
                <a:pathLst>
                  <a:path extrusionOk="0" h="1161" w="2010">
                    <a:moveTo>
                      <a:pt x="211" y="1"/>
                    </a:moveTo>
                    <a:lnTo>
                      <a:pt x="0" y="122"/>
                    </a:lnTo>
                    <a:lnTo>
                      <a:pt x="1798" y="1160"/>
                    </a:lnTo>
                    <a:lnTo>
                      <a:pt x="2010" y="1039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27"/>
              <p:cNvSpPr/>
              <p:nvPr/>
            </p:nvSpPr>
            <p:spPr>
              <a:xfrm>
                <a:off x="5751998" y="3281077"/>
                <a:ext cx="79430" cy="92499"/>
              </a:xfrm>
              <a:custGeom>
                <a:rect b="b" l="l" r="r" t="t"/>
                <a:pathLst>
                  <a:path extrusionOk="0" h="2095" w="1799">
                    <a:moveTo>
                      <a:pt x="173" y="301"/>
                    </a:moveTo>
                    <a:lnTo>
                      <a:pt x="1626" y="1140"/>
                    </a:lnTo>
                    <a:lnTo>
                      <a:pt x="1626" y="1794"/>
                    </a:lnTo>
                    <a:lnTo>
                      <a:pt x="173" y="955"/>
                    </a:lnTo>
                    <a:lnTo>
                      <a:pt x="173" y="301"/>
                    </a:lnTo>
                    <a:close/>
                    <a:moveTo>
                      <a:pt x="0" y="1"/>
                    </a:moveTo>
                    <a:lnTo>
                      <a:pt x="0" y="1056"/>
                    </a:lnTo>
                    <a:lnTo>
                      <a:pt x="1798" y="2094"/>
                    </a:lnTo>
                    <a:lnTo>
                      <a:pt x="1798" y="10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27"/>
              <p:cNvSpPr/>
              <p:nvPr/>
            </p:nvSpPr>
            <p:spPr>
              <a:xfrm>
                <a:off x="5943796" y="3399140"/>
                <a:ext cx="69805" cy="66979"/>
              </a:xfrm>
              <a:custGeom>
                <a:rect b="b" l="l" r="r" t="t"/>
                <a:pathLst>
                  <a:path extrusionOk="0" h="1517" w="1581">
                    <a:moveTo>
                      <a:pt x="1" y="0"/>
                    </a:moveTo>
                    <a:lnTo>
                      <a:pt x="1" y="604"/>
                    </a:lnTo>
                    <a:lnTo>
                      <a:pt x="1581" y="1516"/>
                    </a:lnTo>
                    <a:lnTo>
                      <a:pt x="1581" y="9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27"/>
              <p:cNvSpPr/>
              <p:nvPr/>
            </p:nvSpPr>
            <p:spPr>
              <a:xfrm>
                <a:off x="5941942" y="3423159"/>
                <a:ext cx="73514" cy="42431"/>
              </a:xfrm>
              <a:custGeom>
                <a:rect b="b" l="l" r="r" t="t"/>
                <a:pathLst>
                  <a:path extrusionOk="0" h="961" w="1665">
                    <a:moveTo>
                      <a:pt x="212" y="0"/>
                    </a:moveTo>
                    <a:lnTo>
                      <a:pt x="1" y="122"/>
                    </a:lnTo>
                    <a:lnTo>
                      <a:pt x="1454" y="961"/>
                    </a:lnTo>
                    <a:lnTo>
                      <a:pt x="1665" y="838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27"/>
              <p:cNvSpPr/>
              <p:nvPr/>
            </p:nvSpPr>
            <p:spPr>
              <a:xfrm>
                <a:off x="5941942" y="3394195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2" y="0"/>
                    </a:moveTo>
                    <a:lnTo>
                      <a:pt x="1" y="123"/>
                    </a:lnTo>
                    <a:lnTo>
                      <a:pt x="1" y="778"/>
                    </a:lnTo>
                    <a:lnTo>
                      <a:pt x="212" y="656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27"/>
              <p:cNvSpPr/>
              <p:nvPr/>
            </p:nvSpPr>
            <p:spPr>
              <a:xfrm>
                <a:off x="6013734" y="3426868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1" y="0"/>
                    </a:moveTo>
                    <a:lnTo>
                      <a:pt x="0" y="122"/>
                    </a:lnTo>
                    <a:lnTo>
                      <a:pt x="0" y="1176"/>
                    </a:lnTo>
                    <a:lnTo>
                      <a:pt x="211" y="105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27"/>
              <p:cNvSpPr/>
              <p:nvPr/>
            </p:nvSpPr>
            <p:spPr>
              <a:xfrm>
                <a:off x="5934303" y="3380994"/>
                <a:ext cx="88791" cy="51261"/>
              </a:xfrm>
              <a:custGeom>
                <a:rect b="b" l="l" r="r" t="t"/>
                <a:pathLst>
                  <a:path extrusionOk="0" h="1161" w="2011">
                    <a:moveTo>
                      <a:pt x="212" y="1"/>
                    </a:moveTo>
                    <a:lnTo>
                      <a:pt x="1" y="123"/>
                    </a:lnTo>
                    <a:lnTo>
                      <a:pt x="1799" y="1161"/>
                    </a:lnTo>
                    <a:lnTo>
                      <a:pt x="2010" y="1039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5934303" y="3386424"/>
                <a:ext cx="79475" cy="92411"/>
              </a:xfrm>
              <a:custGeom>
                <a:rect b="b" l="l" r="r" t="t"/>
                <a:pathLst>
                  <a:path extrusionOk="0" h="2093" w="1800">
                    <a:moveTo>
                      <a:pt x="174" y="299"/>
                    </a:moveTo>
                    <a:lnTo>
                      <a:pt x="1627" y="1138"/>
                    </a:lnTo>
                    <a:lnTo>
                      <a:pt x="1627" y="1793"/>
                    </a:lnTo>
                    <a:lnTo>
                      <a:pt x="174" y="954"/>
                    </a:lnTo>
                    <a:lnTo>
                      <a:pt x="174" y="299"/>
                    </a:lnTo>
                    <a:close/>
                    <a:moveTo>
                      <a:pt x="1" y="0"/>
                    </a:moveTo>
                    <a:lnTo>
                      <a:pt x="1" y="1054"/>
                    </a:lnTo>
                    <a:lnTo>
                      <a:pt x="1799" y="2092"/>
                    </a:lnTo>
                    <a:lnTo>
                      <a:pt x="1799" y="10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6126102" y="3504400"/>
                <a:ext cx="69849" cy="66979"/>
              </a:xfrm>
              <a:custGeom>
                <a:rect b="b" l="l" r="r" t="t"/>
                <a:pathLst>
                  <a:path extrusionOk="0" h="1517" w="1582">
                    <a:moveTo>
                      <a:pt x="0" y="0"/>
                    </a:moveTo>
                    <a:lnTo>
                      <a:pt x="0" y="604"/>
                    </a:lnTo>
                    <a:lnTo>
                      <a:pt x="1582" y="1516"/>
                    </a:lnTo>
                    <a:lnTo>
                      <a:pt x="1582" y="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6124292" y="3528419"/>
                <a:ext cx="73514" cy="42431"/>
              </a:xfrm>
              <a:custGeom>
                <a:rect b="b" l="l" r="r" t="t"/>
                <a:pathLst>
                  <a:path extrusionOk="0" h="961" w="1665">
                    <a:moveTo>
                      <a:pt x="212" y="0"/>
                    </a:moveTo>
                    <a:lnTo>
                      <a:pt x="0" y="123"/>
                    </a:lnTo>
                    <a:lnTo>
                      <a:pt x="1453" y="961"/>
                    </a:lnTo>
                    <a:lnTo>
                      <a:pt x="1665" y="839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6124292" y="3499499"/>
                <a:ext cx="9360" cy="34351"/>
              </a:xfrm>
              <a:custGeom>
                <a:rect b="b" l="l" r="r" t="t"/>
                <a:pathLst>
                  <a:path extrusionOk="0" h="778" w="212">
                    <a:moveTo>
                      <a:pt x="212" y="1"/>
                    </a:moveTo>
                    <a:lnTo>
                      <a:pt x="0" y="122"/>
                    </a:lnTo>
                    <a:lnTo>
                      <a:pt x="0" y="778"/>
                    </a:lnTo>
                    <a:lnTo>
                      <a:pt x="212" y="655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6196084" y="3532128"/>
                <a:ext cx="9360" cy="51967"/>
              </a:xfrm>
              <a:custGeom>
                <a:rect b="b" l="l" r="r" t="t"/>
                <a:pathLst>
                  <a:path extrusionOk="0" h="1177" w="212">
                    <a:moveTo>
                      <a:pt x="211" y="0"/>
                    </a:moveTo>
                    <a:lnTo>
                      <a:pt x="0" y="123"/>
                    </a:lnTo>
                    <a:lnTo>
                      <a:pt x="0" y="1177"/>
                    </a:lnTo>
                    <a:lnTo>
                      <a:pt x="211" y="105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27"/>
              <p:cNvSpPr/>
              <p:nvPr/>
            </p:nvSpPr>
            <p:spPr>
              <a:xfrm>
                <a:off x="6116653" y="3486253"/>
                <a:ext cx="88791" cy="51305"/>
              </a:xfrm>
              <a:custGeom>
                <a:rect b="b" l="l" r="r" t="t"/>
                <a:pathLst>
                  <a:path extrusionOk="0" h="1162" w="2011">
                    <a:moveTo>
                      <a:pt x="212" y="1"/>
                    </a:moveTo>
                    <a:lnTo>
                      <a:pt x="1" y="123"/>
                    </a:lnTo>
                    <a:lnTo>
                      <a:pt x="1799" y="1162"/>
                    </a:lnTo>
                    <a:lnTo>
                      <a:pt x="2010" y="1039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27"/>
              <p:cNvSpPr/>
              <p:nvPr/>
            </p:nvSpPr>
            <p:spPr>
              <a:xfrm>
                <a:off x="6116653" y="3491684"/>
                <a:ext cx="79475" cy="92411"/>
              </a:xfrm>
              <a:custGeom>
                <a:rect b="b" l="l" r="r" t="t"/>
                <a:pathLst>
                  <a:path extrusionOk="0" h="2093" w="1800">
                    <a:moveTo>
                      <a:pt x="173" y="299"/>
                    </a:moveTo>
                    <a:lnTo>
                      <a:pt x="1626" y="1138"/>
                    </a:lnTo>
                    <a:lnTo>
                      <a:pt x="1626" y="1793"/>
                    </a:lnTo>
                    <a:lnTo>
                      <a:pt x="173" y="955"/>
                    </a:lnTo>
                    <a:lnTo>
                      <a:pt x="173" y="299"/>
                    </a:lnTo>
                    <a:close/>
                    <a:moveTo>
                      <a:pt x="1" y="0"/>
                    </a:moveTo>
                    <a:lnTo>
                      <a:pt x="1" y="1054"/>
                    </a:lnTo>
                    <a:lnTo>
                      <a:pt x="1799" y="2093"/>
                    </a:lnTo>
                    <a:lnTo>
                      <a:pt x="1799" y="10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252466" y="2267556"/>
                <a:ext cx="253126" cy="146189"/>
              </a:xfrm>
              <a:custGeom>
                <a:rect b="b" l="l" r="r" t="t"/>
                <a:pathLst>
                  <a:path extrusionOk="0" h="3311" w="5733">
                    <a:moveTo>
                      <a:pt x="230" y="1"/>
                    </a:moveTo>
                    <a:lnTo>
                      <a:pt x="1" y="133"/>
                    </a:lnTo>
                    <a:lnTo>
                      <a:pt x="5504" y="3310"/>
                    </a:lnTo>
                    <a:lnTo>
                      <a:pt x="5733" y="3179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27"/>
              <p:cNvSpPr/>
              <p:nvPr/>
            </p:nvSpPr>
            <p:spPr>
              <a:xfrm>
                <a:off x="6495482" y="2407873"/>
                <a:ext cx="10111" cy="46890"/>
              </a:xfrm>
              <a:custGeom>
                <a:rect b="b" l="l" r="r" t="t"/>
                <a:pathLst>
                  <a:path extrusionOk="0" h="1062" w="229">
                    <a:moveTo>
                      <a:pt x="229" y="1"/>
                    </a:moveTo>
                    <a:lnTo>
                      <a:pt x="0" y="132"/>
                    </a:lnTo>
                    <a:lnTo>
                      <a:pt x="0" y="1061"/>
                    </a:lnTo>
                    <a:lnTo>
                      <a:pt x="229" y="929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27"/>
              <p:cNvSpPr/>
              <p:nvPr/>
            </p:nvSpPr>
            <p:spPr>
              <a:xfrm>
                <a:off x="6252466" y="2273384"/>
                <a:ext cx="243060" cy="181378"/>
              </a:xfrm>
              <a:custGeom>
                <a:rect b="b" l="l" r="r" t="t"/>
                <a:pathLst>
                  <a:path extrusionOk="0" h="4108" w="5505">
                    <a:moveTo>
                      <a:pt x="1" y="1"/>
                    </a:moveTo>
                    <a:lnTo>
                      <a:pt x="1" y="931"/>
                    </a:lnTo>
                    <a:lnTo>
                      <a:pt x="5504" y="4107"/>
                    </a:lnTo>
                    <a:lnTo>
                      <a:pt x="5504" y="3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27"/>
              <p:cNvSpPr/>
              <p:nvPr/>
            </p:nvSpPr>
            <p:spPr>
              <a:xfrm>
                <a:off x="7352438" y="2922338"/>
                <a:ext cx="139345" cy="87289"/>
              </a:xfrm>
              <a:custGeom>
                <a:rect b="b" l="l" r="r" t="t"/>
                <a:pathLst>
                  <a:path extrusionOk="0" h="1977" w="3156">
                    <a:moveTo>
                      <a:pt x="1230" y="1"/>
                    </a:moveTo>
                    <a:cubicBezTo>
                      <a:pt x="1218" y="1"/>
                      <a:pt x="1205" y="3"/>
                      <a:pt x="1191" y="9"/>
                    </a:cubicBezTo>
                    <a:cubicBezTo>
                      <a:pt x="1071" y="55"/>
                      <a:pt x="860" y="177"/>
                      <a:pt x="860" y="299"/>
                    </a:cubicBezTo>
                    <a:lnTo>
                      <a:pt x="860" y="458"/>
                    </a:lnTo>
                    <a:cubicBezTo>
                      <a:pt x="860" y="458"/>
                      <a:pt x="477" y="807"/>
                      <a:pt x="347" y="989"/>
                    </a:cubicBezTo>
                    <a:cubicBezTo>
                      <a:pt x="218" y="1172"/>
                      <a:pt x="1" y="1681"/>
                      <a:pt x="1" y="1681"/>
                    </a:cubicBezTo>
                    <a:cubicBezTo>
                      <a:pt x="342" y="1878"/>
                      <a:pt x="789" y="1977"/>
                      <a:pt x="1236" y="1977"/>
                    </a:cubicBezTo>
                    <a:cubicBezTo>
                      <a:pt x="1684" y="1977"/>
                      <a:pt x="2130" y="1878"/>
                      <a:pt x="2471" y="1681"/>
                    </a:cubicBezTo>
                    <a:cubicBezTo>
                      <a:pt x="3154" y="1288"/>
                      <a:pt x="3155" y="647"/>
                      <a:pt x="2471" y="255"/>
                    </a:cubicBezTo>
                    <a:cubicBezTo>
                      <a:pt x="2258" y="133"/>
                      <a:pt x="1990" y="101"/>
                      <a:pt x="1770" y="101"/>
                    </a:cubicBezTo>
                    <a:cubicBezTo>
                      <a:pt x="1530" y="101"/>
                      <a:pt x="1346" y="138"/>
                      <a:pt x="1346" y="138"/>
                    </a:cubicBezTo>
                    <a:cubicBezTo>
                      <a:pt x="1346" y="138"/>
                      <a:pt x="1319" y="1"/>
                      <a:pt x="12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27"/>
              <p:cNvSpPr/>
              <p:nvPr/>
            </p:nvSpPr>
            <p:spPr>
              <a:xfrm>
                <a:off x="7519511" y="2357892"/>
                <a:ext cx="83492" cy="936077"/>
              </a:xfrm>
              <a:custGeom>
                <a:rect b="b" l="l" r="r" t="t"/>
                <a:pathLst>
                  <a:path extrusionOk="0" h="21201" w="1891">
                    <a:moveTo>
                      <a:pt x="259" y="1"/>
                    </a:moveTo>
                    <a:cubicBezTo>
                      <a:pt x="204" y="1"/>
                      <a:pt x="152" y="2"/>
                      <a:pt x="110" y="3"/>
                    </a:cubicBezTo>
                    <a:cubicBezTo>
                      <a:pt x="46" y="5"/>
                      <a:pt x="0" y="65"/>
                      <a:pt x="14" y="128"/>
                    </a:cubicBezTo>
                    <a:cubicBezTo>
                      <a:pt x="69" y="376"/>
                      <a:pt x="214" y="939"/>
                      <a:pt x="396" y="1044"/>
                    </a:cubicBezTo>
                    <a:cubicBezTo>
                      <a:pt x="731" y="1236"/>
                      <a:pt x="932" y="1585"/>
                      <a:pt x="932" y="1965"/>
                    </a:cubicBezTo>
                    <a:lnTo>
                      <a:pt x="932" y="18886"/>
                    </a:lnTo>
                    <a:cubicBezTo>
                      <a:pt x="932" y="18886"/>
                      <a:pt x="1033" y="19786"/>
                      <a:pt x="526" y="19993"/>
                    </a:cubicBezTo>
                    <a:cubicBezTo>
                      <a:pt x="179" y="20135"/>
                      <a:pt x="104" y="20328"/>
                      <a:pt x="61" y="20775"/>
                    </a:cubicBezTo>
                    <a:cubicBezTo>
                      <a:pt x="35" y="21046"/>
                      <a:pt x="157" y="21200"/>
                      <a:pt x="383" y="21200"/>
                    </a:cubicBezTo>
                    <a:cubicBezTo>
                      <a:pt x="509" y="21200"/>
                      <a:pt x="669" y="21152"/>
                      <a:pt x="853" y="21048"/>
                    </a:cubicBezTo>
                    <a:cubicBezTo>
                      <a:pt x="1268" y="20812"/>
                      <a:pt x="1754" y="20476"/>
                      <a:pt x="1819" y="19582"/>
                    </a:cubicBezTo>
                    <a:cubicBezTo>
                      <a:pt x="1890" y="18599"/>
                      <a:pt x="1714" y="4628"/>
                      <a:pt x="1677" y="1697"/>
                    </a:cubicBezTo>
                    <a:cubicBezTo>
                      <a:pt x="1672" y="1375"/>
                      <a:pt x="1522" y="1072"/>
                      <a:pt x="1266" y="875"/>
                    </a:cubicBezTo>
                    <a:cubicBezTo>
                      <a:pt x="1081" y="731"/>
                      <a:pt x="848" y="217"/>
                      <a:pt x="848" y="131"/>
                    </a:cubicBezTo>
                    <a:cubicBezTo>
                      <a:pt x="847" y="21"/>
                      <a:pt x="511" y="1"/>
                      <a:pt x="2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27"/>
              <p:cNvSpPr/>
              <p:nvPr/>
            </p:nvSpPr>
            <p:spPr>
              <a:xfrm>
                <a:off x="7521277" y="3247565"/>
                <a:ext cx="35631" cy="43799"/>
              </a:xfrm>
              <a:custGeom>
                <a:rect b="b" l="l" r="r" t="t"/>
                <a:pathLst>
                  <a:path extrusionOk="0" h="992" w="807">
                    <a:moveTo>
                      <a:pt x="481" y="0"/>
                    </a:moveTo>
                    <a:cubicBezTo>
                      <a:pt x="437" y="0"/>
                      <a:pt x="392" y="10"/>
                      <a:pt x="350" y="31"/>
                    </a:cubicBezTo>
                    <a:cubicBezTo>
                      <a:pt x="149" y="130"/>
                      <a:pt x="86" y="392"/>
                      <a:pt x="78" y="534"/>
                    </a:cubicBezTo>
                    <a:cubicBezTo>
                      <a:pt x="78" y="534"/>
                      <a:pt x="1" y="850"/>
                      <a:pt x="202" y="962"/>
                    </a:cubicBezTo>
                    <a:cubicBezTo>
                      <a:pt x="235" y="981"/>
                      <a:pt x="275" y="992"/>
                      <a:pt x="319" y="992"/>
                    </a:cubicBezTo>
                    <a:cubicBezTo>
                      <a:pt x="481" y="992"/>
                      <a:pt x="690" y="838"/>
                      <a:pt x="771" y="350"/>
                    </a:cubicBezTo>
                    <a:cubicBezTo>
                      <a:pt x="806" y="140"/>
                      <a:pt x="648" y="0"/>
                      <a:pt x="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27"/>
              <p:cNvSpPr/>
              <p:nvPr/>
            </p:nvSpPr>
            <p:spPr>
              <a:xfrm>
                <a:off x="6613236" y="1097691"/>
                <a:ext cx="1502951" cy="1437252"/>
              </a:xfrm>
              <a:custGeom>
                <a:rect b="b" l="l" r="r" t="t"/>
                <a:pathLst>
                  <a:path extrusionOk="0" h="32552" w="34040">
                    <a:moveTo>
                      <a:pt x="6596" y="0"/>
                    </a:moveTo>
                    <a:lnTo>
                      <a:pt x="1" y="16706"/>
                    </a:lnTo>
                    <a:lnTo>
                      <a:pt x="27442" y="32551"/>
                    </a:lnTo>
                    <a:lnTo>
                      <a:pt x="34039" y="15844"/>
                    </a:lnTo>
                    <a:lnTo>
                      <a:pt x="65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27"/>
              <p:cNvSpPr/>
              <p:nvPr/>
            </p:nvSpPr>
            <p:spPr>
              <a:xfrm>
                <a:off x="6605686" y="1094601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0"/>
                    </a:moveTo>
                    <a:lnTo>
                      <a:pt x="0" y="16706"/>
                    </a:lnTo>
                    <a:lnTo>
                      <a:pt x="340" y="16841"/>
                    </a:lnTo>
                    <a:lnTo>
                      <a:pt x="6938" y="136"/>
                    </a:lnTo>
                    <a:lnTo>
                      <a:pt x="65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27"/>
              <p:cNvSpPr/>
              <p:nvPr/>
            </p:nvSpPr>
            <p:spPr>
              <a:xfrm>
                <a:off x="6706619" y="1152926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9" y="135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27"/>
              <p:cNvSpPr/>
              <p:nvPr/>
            </p:nvSpPr>
            <p:spPr>
              <a:xfrm>
                <a:off x="6807596" y="1211207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27"/>
              <p:cNvSpPr/>
              <p:nvPr/>
            </p:nvSpPr>
            <p:spPr>
              <a:xfrm>
                <a:off x="6908484" y="1269268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9" y="135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27"/>
              <p:cNvSpPr/>
              <p:nvPr/>
            </p:nvSpPr>
            <p:spPr>
              <a:xfrm>
                <a:off x="7009461" y="1327549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0"/>
                    </a:moveTo>
                    <a:lnTo>
                      <a:pt x="0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27"/>
              <p:cNvSpPr/>
              <p:nvPr/>
            </p:nvSpPr>
            <p:spPr>
              <a:xfrm>
                <a:off x="7110482" y="1386051"/>
                <a:ext cx="306374" cy="743661"/>
              </a:xfrm>
              <a:custGeom>
                <a:rect b="b" l="l" r="r" t="t"/>
                <a:pathLst>
                  <a:path extrusionOk="0" h="16843" w="6939">
                    <a:moveTo>
                      <a:pt x="6599" y="1"/>
                    </a:moveTo>
                    <a:lnTo>
                      <a:pt x="1" y="16707"/>
                    </a:lnTo>
                    <a:lnTo>
                      <a:pt x="342" y="16842"/>
                    </a:lnTo>
                    <a:lnTo>
                      <a:pt x="6938" y="136"/>
                    </a:lnTo>
                    <a:lnTo>
                      <a:pt x="6599" y="1"/>
                    </a:lnTo>
                    <a:close/>
                  </a:path>
                </a:pathLst>
              </a:custGeom>
              <a:solidFill>
                <a:srgbClr val="0019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27"/>
              <p:cNvSpPr/>
              <p:nvPr/>
            </p:nvSpPr>
            <p:spPr>
              <a:xfrm>
                <a:off x="7211503" y="1444377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1"/>
                    </a:moveTo>
                    <a:lnTo>
                      <a:pt x="0" y="16707"/>
                    </a:lnTo>
                    <a:lnTo>
                      <a:pt x="340" y="16841"/>
                    </a:lnTo>
                    <a:lnTo>
                      <a:pt x="6937" y="135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27"/>
              <p:cNvSpPr/>
              <p:nvPr/>
            </p:nvSpPr>
            <p:spPr>
              <a:xfrm>
                <a:off x="7312347" y="1502393"/>
                <a:ext cx="306374" cy="743661"/>
              </a:xfrm>
              <a:custGeom>
                <a:rect b="b" l="l" r="r" t="t"/>
                <a:pathLst>
                  <a:path extrusionOk="0" h="16843" w="6939">
                    <a:moveTo>
                      <a:pt x="6599" y="1"/>
                    </a:moveTo>
                    <a:lnTo>
                      <a:pt x="1" y="16707"/>
                    </a:lnTo>
                    <a:lnTo>
                      <a:pt x="342" y="16842"/>
                    </a:lnTo>
                    <a:lnTo>
                      <a:pt x="6938" y="135"/>
                    </a:lnTo>
                    <a:lnTo>
                      <a:pt x="6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>
                <a:off x="7413412" y="1560984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1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27"/>
              <p:cNvSpPr/>
              <p:nvPr/>
            </p:nvSpPr>
            <p:spPr>
              <a:xfrm>
                <a:off x="7514301" y="1619000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8" y="1"/>
                    </a:moveTo>
                    <a:lnTo>
                      <a:pt x="0" y="16706"/>
                    </a:lnTo>
                    <a:lnTo>
                      <a:pt x="341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27"/>
              <p:cNvSpPr/>
              <p:nvPr/>
            </p:nvSpPr>
            <p:spPr>
              <a:xfrm>
                <a:off x="7615277" y="1677325"/>
                <a:ext cx="306330" cy="743572"/>
              </a:xfrm>
              <a:custGeom>
                <a:rect b="b" l="l" r="r" t="t"/>
                <a:pathLst>
                  <a:path extrusionOk="0" h="16841" w="6938">
                    <a:moveTo>
                      <a:pt x="6597" y="1"/>
                    </a:moveTo>
                    <a:lnTo>
                      <a:pt x="0" y="16706"/>
                    </a:lnTo>
                    <a:lnTo>
                      <a:pt x="340" y="16841"/>
                    </a:lnTo>
                    <a:lnTo>
                      <a:pt x="6938" y="135"/>
                    </a:lnTo>
                    <a:lnTo>
                      <a:pt x="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27"/>
              <p:cNvSpPr/>
              <p:nvPr/>
            </p:nvSpPr>
            <p:spPr>
              <a:xfrm>
                <a:off x="7716298" y="1735872"/>
                <a:ext cx="306374" cy="743572"/>
              </a:xfrm>
              <a:custGeom>
                <a:rect b="b" l="l" r="r" t="t"/>
                <a:pathLst>
                  <a:path extrusionOk="0" h="16841" w="6939">
                    <a:moveTo>
                      <a:pt x="6599" y="0"/>
                    </a:moveTo>
                    <a:lnTo>
                      <a:pt x="1" y="16706"/>
                    </a:lnTo>
                    <a:lnTo>
                      <a:pt x="341" y="16840"/>
                    </a:lnTo>
                    <a:lnTo>
                      <a:pt x="6938" y="134"/>
                    </a:lnTo>
                    <a:lnTo>
                      <a:pt x="65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27"/>
              <p:cNvSpPr/>
              <p:nvPr/>
            </p:nvSpPr>
            <p:spPr>
              <a:xfrm>
                <a:off x="7817275" y="1794109"/>
                <a:ext cx="306374" cy="743616"/>
              </a:xfrm>
              <a:custGeom>
                <a:rect b="b" l="l" r="r" t="t"/>
                <a:pathLst>
                  <a:path extrusionOk="0" h="16842" w="6939">
                    <a:moveTo>
                      <a:pt x="6598" y="1"/>
                    </a:moveTo>
                    <a:lnTo>
                      <a:pt x="1" y="16707"/>
                    </a:lnTo>
                    <a:lnTo>
                      <a:pt x="340" y="16841"/>
                    </a:lnTo>
                    <a:lnTo>
                      <a:pt x="6938" y="135"/>
                    </a:lnTo>
                    <a:lnTo>
                      <a:pt x="65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27"/>
              <p:cNvSpPr/>
              <p:nvPr/>
            </p:nvSpPr>
            <p:spPr>
              <a:xfrm>
                <a:off x="6349955" y="1392718"/>
                <a:ext cx="1204392" cy="1414911"/>
              </a:xfrm>
              <a:custGeom>
                <a:rect b="b" l="l" r="r" t="t"/>
                <a:pathLst>
                  <a:path extrusionOk="0" h="32046" w="27278">
                    <a:moveTo>
                      <a:pt x="23992" y="0"/>
                    </a:moveTo>
                    <a:lnTo>
                      <a:pt x="1" y="13577"/>
                    </a:lnTo>
                    <a:lnTo>
                      <a:pt x="10076" y="32046"/>
                    </a:lnTo>
                    <a:lnTo>
                      <a:pt x="27278" y="22115"/>
                    </a:lnTo>
                    <a:lnTo>
                      <a:pt x="239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27"/>
              <p:cNvSpPr/>
              <p:nvPr/>
            </p:nvSpPr>
            <p:spPr>
              <a:xfrm>
                <a:off x="6346290" y="1990367"/>
                <a:ext cx="451989" cy="819426"/>
              </a:xfrm>
              <a:custGeom>
                <a:rect b="b" l="l" r="r" t="t"/>
                <a:pathLst>
                  <a:path extrusionOk="0" h="18559" w="10237">
                    <a:moveTo>
                      <a:pt x="163" y="1"/>
                    </a:moveTo>
                    <a:lnTo>
                      <a:pt x="1" y="90"/>
                    </a:lnTo>
                    <a:lnTo>
                      <a:pt x="10075" y="18559"/>
                    </a:lnTo>
                    <a:lnTo>
                      <a:pt x="10236" y="18471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27"/>
              <p:cNvSpPr/>
              <p:nvPr/>
            </p:nvSpPr>
            <p:spPr>
              <a:xfrm>
                <a:off x="6498307" y="1904225"/>
                <a:ext cx="451150" cy="818102"/>
              </a:xfrm>
              <a:custGeom>
                <a:rect b="b" l="l" r="r" t="t"/>
                <a:pathLst>
                  <a:path extrusionOk="0" h="18529" w="10218">
                    <a:moveTo>
                      <a:pt x="161" y="1"/>
                    </a:moveTo>
                    <a:lnTo>
                      <a:pt x="0" y="91"/>
                    </a:lnTo>
                    <a:lnTo>
                      <a:pt x="10060" y="18528"/>
                    </a:lnTo>
                    <a:lnTo>
                      <a:pt x="10115" y="18498"/>
                    </a:lnTo>
                    <a:lnTo>
                      <a:pt x="10218" y="1844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27"/>
              <p:cNvSpPr/>
              <p:nvPr/>
            </p:nvSpPr>
            <p:spPr>
              <a:xfrm>
                <a:off x="6650236" y="1818260"/>
                <a:ext cx="450532" cy="816777"/>
              </a:xfrm>
              <a:custGeom>
                <a:rect b="b" l="l" r="r" t="t"/>
                <a:pathLst>
                  <a:path extrusionOk="0" h="18499" w="10204">
                    <a:moveTo>
                      <a:pt x="160" y="0"/>
                    </a:moveTo>
                    <a:lnTo>
                      <a:pt x="1" y="90"/>
                    </a:lnTo>
                    <a:lnTo>
                      <a:pt x="10043" y="18498"/>
                    </a:lnTo>
                    <a:lnTo>
                      <a:pt x="10203" y="18407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27"/>
              <p:cNvSpPr/>
              <p:nvPr/>
            </p:nvSpPr>
            <p:spPr>
              <a:xfrm>
                <a:off x="6802121" y="1732251"/>
                <a:ext cx="449782" cy="815497"/>
              </a:xfrm>
              <a:custGeom>
                <a:rect b="b" l="l" r="r" t="t"/>
                <a:pathLst>
                  <a:path extrusionOk="0" h="18470" w="10187">
                    <a:moveTo>
                      <a:pt x="162" y="0"/>
                    </a:moveTo>
                    <a:lnTo>
                      <a:pt x="82" y="46"/>
                    </a:lnTo>
                    <a:lnTo>
                      <a:pt x="1" y="90"/>
                    </a:lnTo>
                    <a:lnTo>
                      <a:pt x="10027" y="18470"/>
                    </a:lnTo>
                    <a:lnTo>
                      <a:pt x="10187" y="1838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27"/>
              <p:cNvSpPr/>
              <p:nvPr/>
            </p:nvSpPr>
            <p:spPr>
              <a:xfrm>
                <a:off x="6954094" y="1646242"/>
                <a:ext cx="448987" cy="814172"/>
              </a:xfrm>
              <a:custGeom>
                <a:rect b="b" l="l" r="r" t="t"/>
                <a:pathLst>
                  <a:path extrusionOk="0" h="18440" w="10169">
                    <a:moveTo>
                      <a:pt x="160" y="1"/>
                    </a:moveTo>
                    <a:lnTo>
                      <a:pt x="0" y="93"/>
                    </a:lnTo>
                    <a:lnTo>
                      <a:pt x="10009" y="18440"/>
                    </a:lnTo>
                    <a:lnTo>
                      <a:pt x="10169" y="1835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27"/>
              <p:cNvSpPr/>
              <p:nvPr/>
            </p:nvSpPr>
            <p:spPr>
              <a:xfrm>
                <a:off x="7105978" y="1560365"/>
                <a:ext cx="448369" cy="812759"/>
              </a:xfrm>
              <a:custGeom>
                <a:rect b="b" l="l" r="r" t="t"/>
                <a:pathLst>
                  <a:path extrusionOk="0" h="18408" w="10155">
                    <a:moveTo>
                      <a:pt x="160" y="1"/>
                    </a:moveTo>
                    <a:lnTo>
                      <a:pt x="80" y="45"/>
                    </a:lnTo>
                    <a:lnTo>
                      <a:pt x="0" y="90"/>
                    </a:lnTo>
                    <a:lnTo>
                      <a:pt x="9994" y="18408"/>
                    </a:lnTo>
                    <a:lnTo>
                      <a:pt x="10155" y="18318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27"/>
              <p:cNvSpPr/>
              <p:nvPr/>
            </p:nvSpPr>
            <p:spPr>
              <a:xfrm>
                <a:off x="7257907" y="1474356"/>
                <a:ext cx="225487" cy="417506"/>
              </a:xfrm>
              <a:custGeom>
                <a:rect b="b" l="l" r="r" t="t"/>
                <a:pathLst>
                  <a:path extrusionOk="0" h="9456" w="5107">
                    <a:moveTo>
                      <a:pt x="160" y="1"/>
                    </a:moveTo>
                    <a:lnTo>
                      <a:pt x="80" y="45"/>
                    </a:lnTo>
                    <a:lnTo>
                      <a:pt x="0" y="91"/>
                    </a:lnTo>
                    <a:lnTo>
                      <a:pt x="5107" y="9455"/>
                    </a:lnTo>
                    <a:lnTo>
                      <a:pt x="5107" y="9455"/>
                    </a:lnTo>
                    <a:lnTo>
                      <a:pt x="5030" y="8929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27"/>
              <p:cNvSpPr/>
              <p:nvPr/>
            </p:nvSpPr>
            <p:spPr>
              <a:xfrm>
                <a:off x="8286086" y="2362572"/>
                <a:ext cx="51084" cy="29494"/>
              </a:xfrm>
              <a:custGeom>
                <a:rect b="b" l="l" r="r" t="t"/>
                <a:pathLst>
                  <a:path extrusionOk="0" h="668" w="1157">
                    <a:moveTo>
                      <a:pt x="957" y="1"/>
                    </a:moveTo>
                    <a:lnTo>
                      <a:pt x="1" y="552"/>
                    </a:lnTo>
                    <a:lnTo>
                      <a:pt x="200" y="667"/>
                    </a:lnTo>
                    <a:lnTo>
                      <a:pt x="1156" y="115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27"/>
              <p:cNvSpPr/>
              <p:nvPr/>
            </p:nvSpPr>
            <p:spPr>
              <a:xfrm>
                <a:off x="8286086" y="2386900"/>
                <a:ext cx="8875" cy="53910"/>
              </a:xfrm>
              <a:custGeom>
                <a:rect b="b" l="l" r="r" t="t"/>
                <a:pathLst>
                  <a:path extrusionOk="0" h="1221" w="201">
                    <a:moveTo>
                      <a:pt x="1" y="1"/>
                    </a:moveTo>
                    <a:lnTo>
                      <a:pt x="1" y="1105"/>
                    </a:lnTo>
                    <a:lnTo>
                      <a:pt x="200" y="1220"/>
                    </a:lnTo>
                    <a:lnTo>
                      <a:pt x="200" y="1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27"/>
              <p:cNvSpPr/>
              <p:nvPr/>
            </p:nvSpPr>
            <p:spPr>
              <a:xfrm>
                <a:off x="8294917" y="2367650"/>
                <a:ext cx="42254" cy="73161"/>
              </a:xfrm>
              <a:custGeom>
                <a:rect b="b" l="l" r="r" t="t"/>
                <a:pathLst>
                  <a:path extrusionOk="0" h="1657" w="957">
                    <a:moveTo>
                      <a:pt x="956" y="0"/>
                    </a:moveTo>
                    <a:lnTo>
                      <a:pt x="0" y="552"/>
                    </a:lnTo>
                    <a:lnTo>
                      <a:pt x="0" y="1656"/>
                    </a:lnTo>
                    <a:lnTo>
                      <a:pt x="956" y="1104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27"/>
              <p:cNvSpPr/>
              <p:nvPr/>
            </p:nvSpPr>
            <p:spPr>
              <a:xfrm>
                <a:off x="8311783" y="2398468"/>
                <a:ext cx="76605" cy="50820"/>
              </a:xfrm>
              <a:custGeom>
                <a:rect b="b" l="l" r="r" t="t"/>
                <a:pathLst>
                  <a:path extrusionOk="0" h="1151" w="1735">
                    <a:moveTo>
                      <a:pt x="155" y="0"/>
                    </a:moveTo>
                    <a:cubicBezTo>
                      <a:pt x="117" y="0"/>
                      <a:pt x="70" y="35"/>
                      <a:pt x="39" y="89"/>
                    </a:cubicBezTo>
                    <a:cubicBezTo>
                      <a:pt x="0" y="158"/>
                      <a:pt x="0" y="231"/>
                      <a:pt x="39" y="253"/>
                    </a:cubicBezTo>
                    <a:lnTo>
                      <a:pt x="1592" y="1151"/>
                    </a:lnTo>
                    <a:cubicBezTo>
                      <a:pt x="1552" y="1127"/>
                      <a:pt x="1552" y="1054"/>
                      <a:pt x="1592" y="986"/>
                    </a:cubicBezTo>
                    <a:cubicBezTo>
                      <a:pt x="1624" y="931"/>
                      <a:pt x="1670" y="897"/>
                      <a:pt x="1708" y="897"/>
                    </a:cubicBezTo>
                    <a:cubicBezTo>
                      <a:pt x="1717" y="897"/>
                      <a:pt x="1726" y="899"/>
                      <a:pt x="1734" y="903"/>
                    </a:cubicBezTo>
                    <a:lnTo>
                      <a:pt x="181" y="7"/>
                    </a:lnTo>
                    <a:cubicBezTo>
                      <a:pt x="173" y="2"/>
                      <a:pt x="164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27"/>
              <p:cNvSpPr/>
              <p:nvPr/>
            </p:nvSpPr>
            <p:spPr>
              <a:xfrm>
                <a:off x="8379734" y="2438029"/>
                <a:ext cx="9758" cy="11568"/>
              </a:xfrm>
              <a:custGeom>
                <a:rect b="b" l="l" r="r" t="t"/>
                <a:pathLst>
                  <a:path extrusionOk="0" h="262" w="221">
                    <a:moveTo>
                      <a:pt x="155" y="1"/>
                    </a:moveTo>
                    <a:cubicBezTo>
                      <a:pt x="118" y="1"/>
                      <a:pt x="71" y="35"/>
                      <a:pt x="39" y="90"/>
                    </a:cubicBezTo>
                    <a:cubicBezTo>
                      <a:pt x="0" y="158"/>
                      <a:pt x="0" y="231"/>
                      <a:pt x="39" y="255"/>
                    </a:cubicBezTo>
                    <a:cubicBezTo>
                      <a:pt x="46" y="259"/>
                      <a:pt x="55" y="261"/>
                      <a:pt x="64" y="261"/>
                    </a:cubicBezTo>
                    <a:cubicBezTo>
                      <a:pt x="103" y="261"/>
                      <a:pt x="150" y="226"/>
                      <a:pt x="181" y="172"/>
                    </a:cubicBezTo>
                    <a:cubicBezTo>
                      <a:pt x="221" y="104"/>
                      <a:pt x="221" y="31"/>
                      <a:pt x="181" y="7"/>
                    </a:cubicBezTo>
                    <a:cubicBezTo>
                      <a:pt x="173" y="3"/>
                      <a:pt x="165" y="1"/>
                      <a:pt x="155" y="1"/>
                    </a:cubicBezTo>
                    <a:close/>
                  </a:path>
                </a:pathLst>
              </a:custGeom>
              <a:solidFill>
                <a:srgbClr val="003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27"/>
              <p:cNvSpPr/>
              <p:nvPr/>
            </p:nvSpPr>
            <p:spPr>
              <a:xfrm>
                <a:off x="8376422" y="2380189"/>
                <a:ext cx="12628" cy="69364"/>
              </a:xfrm>
              <a:custGeom>
                <a:rect b="b" l="l" r="r" t="t"/>
                <a:pathLst>
                  <a:path extrusionOk="0" h="1571" w="286">
                    <a:moveTo>
                      <a:pt x="1" y="1"/>
                    </a:moveTo>
                    <a:lnTo>
                      <a:pt x="1" y="1300"/>
                    </a:lnTo>
                    <a:cubicBezTo>
                      <a:pt x="1" y="1345"/>
                      <a:pt x="65" y="1570"/>
                      <a:pt x="143" y="1570"/>
                    </a:cubicBezTo>
                    <a:cubicBezTo>
                      <a:pt x="222" y="1570"/>
                      <a:pt x="285" y="1534"/>
                      <a:pt x="285" y="1489"/>
                    </a:cubicBezTo>
                    <a:lnTo>
                      <a:pt x="285" y="1"/>
                    </a:lnTo>
                    <a:cubicBezTo>
                      <a:pt x="285" y="46"/>
                      <a:pt x="222" y="84"/>
                      <a:pt x="143" y="84"/>
                    </a:cubicBezTo>
                    <a:cubicBezTo>
                      <a:pt x="65" y="84"/>
                      <a:pt x="1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27"/>
              <p:cNvSpPr/>
              <p:nvPr/>
            </p:nvSpPr>
            <p:spPr>
              <a:xfrm>
                <a:off x="8365031" y="2325837"/>
                <a:ext cx="64816" cy="74265"/>
              </a:xfrm>
              <a:custGeom>
                <a:rect b="b" l="l" r="r" t="t"/>
                <a:pathLst>
                  <a:path extrusionOk="0" h="1682" w="1468">
                    <a:moveTo>
                      <a:pt x="1" y="1"/>
                    </a:moveTo>
                    <a:lnTo>
                      <a:pt x="1" y="1258"/>
                    </a:lnTo>
                    <a:cubicBezTo>
                      <a:pt x="1" y="1491"/>
                      <a:pt x="330" y="1681"/>
                      <a:pt x="735" y="1681"/>
                    </a:cubicBezTo>
                    <a:cubicBezTo>
                      <a:pt x="1140" y="1681"/>
                      <a:pt x="1467" y="1491"/>
                      <a:pt x="1467" y="1258"/>
                    </a:cubicBezTo>
                    <a:lnTo>
                      <a:pt x="1467" y="431"/>
                    </a:lnTo>
                    <a:cubicBezTo>
                      <a:pt x="1467" y="508"/>
                      <a:pt x="1432" y="534"/>
                      <a:pt x="1371" y="534"/>
                    </a:cubicBezTo>
                    <a:cubicBezTo>
                      <a:pt x="1245" y="534"/>
                      <a:pt x="1007" y="424"/>
                      <a:pt x="735" y="424"/>
                    </a:cubicBezTo>
                    <a:cubicBezTo>
                      <a:pt x="330" y="424"/>
                      <a:pt x="1" y="2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27"/>
              <p:cNvSpPr/>
              <p:nvPr/>
            </p:nvSpPr>
            <p:spPr>
              <a:xfrm>
                <a:off x="8368210" y="2310649"/>
                <a:ext cx="58061" cy="49848"/>
              </a:xfrm>
              <a:custGeom>
                <a:rect b="b" l="l" r="r" t="t"/>
                <a:pathLst>
                  <a:path extrusionOk="0" h="1129" w="1315">
                    <a:moveTo>
                      <a:pt x="475" y="0"/>
                    </a:moveTo>
                    <a:cubicBezTo>
                      <a:pt x="383" y="0"/>
                      <a:pt x="292" y="19"/>
                      <a:pt x="213" y="61"/>
                    </a:cubicBezTo>
                    <a:cubicBezTo>
                      <a:pt x="93" y="125"/>
                      <a:pt x="24" y="234"/>
                      <a:pt x="13" y="360"/>
                    </a:cubicBezTo>
                    <a:cubicBezTo>
                      <a:pt x="1" y="483"/>
                      <a:pt x="42" y="604"/>
                      <a:pt x="107" y="709"/>
                    </a:cubicBezTo>
                    <a:cubicBezTo>
                      <a:pt x="265" y="959"/>
                      <a:pt x="573" y="1128"/>
                      <a:pt x="852" y="1128"/>
                    </a:cubicBezTo>
                    <a:cubicBezTo>
                      <a:pt x="867" y="1128"/>
                      <a:pt x="882" y="1128"/>
                      <a:pt x="897" y="1127"/>
                    </a:cubicBezTo>
                    <a:cubicBezTo>
                      <a:pt x="1134" y="1110"/>
                      <a:pt x="1311" y="964"/>
                      <a:pt x="1314" y="739"/>
                    </a:cubicBezTo>
                    <a:cubicBezTo>
                      <a:pt x="1315" y="716"/>
                      <a:pt x="1314" y="716"/>
                      <a:pt x="1314" y="716"/>
                    </a:cubicBezTo>
                    <a:cubicBezTo>
                      <a:pt x="1313" y="656"/>
                      <a:pt x="1300" y="597"/>
                      <a:pt x="1278" y="541"/>
                    </a:cubicBezTo>
                    <a:cubicBezTo>
                      <a:pt x="1177" y="277"/>
                      <a:pt x="895" y="61"/>
                      <a:pt x="598" y="11"/>
                    </a:cubicBezTo>
                    <a:cubicBezTo>
                      <a:pt x="558" y="4"/>
                      <a:pt x="516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27"/>
              <p:cNvSpPr/>
              <p:nvPr/>
            </p:nvSpPr>
            <p:spPr>
              <a:xfrm>
                <a:off x="8372890" y="2329369"/>
                <a:ext cx="49186" cy="34218"/>
              </a:xfrm>
              <a:custGeom>
                <a:rect b="b" l="l" r="r" t="t"/>
                <a:pathLst>
                  <a:path extrusionOk="0" h="775" w="1114">
                    <a:moveTo>
                      <a:pt x="0" y="0"/>
                    </a:moveTo>
                    <a:lnTo>
                      <a:pt x="0" y="396"/>
                    </a:lnTo>
                    <a:cubicBezTo>
                      <a:pt x="121" y="544"/>
                      <a:pt x="295" y="664"/>
                      <a:pt x="490" y="728"/>
                    </a:cubicBezTo>
                    <a:cubicBezTo>
                      <a:pt x="580" y="757"/>
                      <a:pt x="675" y="775"/>
                      <a:pt x="770" y="775"/>
                    </a:cubicBezTo>
                    <a:cubicBezTo>
                      <a:pt x="846" y="775"/>
                      <a:pt x="921" y="763"/>
                      <a:pt x="992" y="738"/>
                    </a:cubicBezTo>
                    <a:cubicBezTo>
                      <a:pt x="1035" y="722"/>
                      <a:pt x="1076" y="701"/>
                      <a:pt x="1113" y="675"/>
                    </a:cubicBezTo>
                    <a:lnTo>
                      <a:pt x="1113" y="290"/>
                    </a:lnTo>
                    <a:cubicBezTo>
                      <a:pt x="1107" y="482"/>
                      <a:pt x="959" y="606"/>
                      <a:pt x="756" y="620"/>
                    </a:cubicBezTo>
                    <a:cubicBezTo>
                      <a:pt x="743" y="621"/>
                      <a:pt x="730" y="621"/>
                      <a:pt x="716" y="621"/>
                    </a:cubicBezTo>
                    <a:cubicBezTo>
                      <a:pt x="479" y="621"/>
                      <a:pt x="216" y="477"/>
                      <a:pt x="83" y="263"/>
                    </a:cubicBezTo>
                    <a:cubicBezTo>
                      <a:pt x="33" y="183"/>
                      <a:pt x="0" y="9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27"/>
              <p:cNvSpPr/>
              <p:nvPr/>
            </p:nvSpPr>
            <p:spPr>
              <a:xfrm>
                <a:off x="8372890" y="2314269"/>
                <a:ext cx="49186" cy="42563"/>
              </a:xfrm>
              <a:custGeom>
                <a:rect b="b" l="l" r="r" t="t"/>
                <a:pathLst>
                  <a:path extrusionOk="0" h="964" w="1114">
                    <a:moveTo>
                      <a:pt x="395" y="1"/>
                    </a:moveTo>
                    <a:cubicBezTo>
                      <a:pt x="317" y="1"/>
                      <a:pt x="240" y="16"/>
                      <a:pt x="173" y="53"/>
                    </a:cubicBezTo>
                    <a:cubicBezTo>
                      <a:pt x="70" y="108"/>
                      <a:pt x="12" y="200"/>
                      <a:pt x="1" y="308"/>
                    </a:cubicBezTo>
                    <a:cubicBezTo>
                      <a:pt x="0" y="320"/>
                      <a:pt x="0" y="332"/>
                      <a:pt x="0" y="343"/>
                    </a:cubicBezTo>
                    <a:cubicBezTo>
                      <a:pt x="0" y="436"/>
                      <a:pt x="33" y="527"/>
                      <a:pt x="83" y="606"/>
                    </a:cubicBezTo>
                    <a:cubicBezTo>
                      <a:pt x="218" y="819"/>
                      <a:pt x="479" y="963"/>
                      <a:pt x="716" y="963"/>
                    </a:cubicBezTo>
                    <a:cubicBezTo>
                      <a:pt x="730" y="963"/>
                      <a:pt x="743" y="963"/>
                      <a:pt x="756" y="962"/>
                    </a:cubicBezTo>
                    <a:cubicBezTo>
                      <a:pt x="959" y="949"/>
                      <a:pt x="1111" y="824"/>
                      <a:pt x="1113" y="632"/>
                    </a:cubicBezTo>
                    <a:cubicBezTo>
                      <a:pt x="1113" y="612"/>
                      <a:pt x="1113" y="612"/>
                      <a:pt x="1113" y="612"/>
                    </a:cubicBezTo>
                    <a:cubicBezTo>
                      <a:pt x="1112" y="562"/>
                      <a:pt x="1100" y="510"/>
                      <a:pt x="1082" y="462"/>
                    </a:cubicBezTo>
                    <a:cubicBezTo>
                      <a:pt x="997" y="237"/>
                      <a:pt x="755" y="53"/>
                      <a:pt x="502" y="10"/>
                    </a:cubicBezTo>
                    <a:cubicBezTo>
                      <a:pt x="467" y="4"/>
                      <a:pt x="431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27"/>
              <p:cNvSpPr/>
              <p:nvPr/>
            </p:nvSpPr>
            <p:spPr>
              <a:xfrm>
                <a:off x="8364678" y="2307558"/>
                <a:ext cx="66096" cy="56030"/>
              </a:xfrm>
              <a:custGeom>
                <a:rect b="b" l="l" r="r" t="t"/>
                <a:pathLst>
                  <a:path extrusionOk="0" h="1269" w="1497">
                    <a:moveTo>
                      <a:pt x="554" y="70"/>
                    </a:moveTo>
                    <a:cubicBezTo>
                      <a:pt x="813" y="70"/>
                      <a:pt x="1098" y="218"/>
                      <a:pt x="1263" y="439"/>
                    </a:cubicBezTo>
                    <a:cubicBezTo>
                      <a:pt x="1330" y="529"/>
                      <a:pt x="1379" y="633"/>
                      <a:pt x="1391" y="743"/>
                    </a:cubicBezTo>
                    <a:cubicBezTo>
                      <a:pt x="1393" y="760"/>
                      <a:pt x="1394" y="779"/>
                      <a:pt x="1394" y="786"/>
                    </a:cubicBezTo>
                    <a:lnTo>
                      <a:pt x="1394" y="801"/>
                    </a:lnTo>
                    <a:cubicBezTo>
                      <a:pt x="1393" y="973"/>
                      <a:pt x="1292" y="1110"/>
                      <a:pt x="1120" y="1169"/>
                    </a:cubicBezTo>
                    <a:cubicBezTo>
                      <a:pt x="1059" y="1189"/>
                      <a:pt x="995" y="1198"/>
                      <a:pt x="930" y="1198"/>
                    </a:cubicBezTo>
                    <a:cubicBezTo>
                      <a:pt x="841" y="1198"/>
                      <a:pt x="750" y="1180"/>
                      <a:pt x="666" y="1151"/>
                    </a:cubicBezTo>
                    <a:cubicBezTo>
                      <a:pt x="527" y="1102"/>
                      <a:pt x="402" y="1022"/>
                      <a:pt x="305" y="925"/>
                    </a:cubicBezTo>
                    <a:cubicBezTo>
                      <a:pt x="186" y="806"/>
                      <a:pt x="91" y="642"/>
                      <a:pt x="90" y="473"/>
                    </a:cubicBezTo>
                    <a:cubicBezTo>
                      <a:pt x="89" y="270"/>
                      <a:pt x="229" y="106"/>
                      <a:pt x="473" y="75"/>
                    </a:cubicBezTo>
                    <a:cubicBezTo>
                      <a:pt x="500" y="72"/>
                      <a:pt x="526" y="70"/>
                      <a:pt x="554" y="70"/>
                    </a:cubicBezTo>
                    <a:close/>
                    <a:moveTo>
                      <a:pt x="529" y="0"/>
                    </a:moveTo>
                    <a:cubicBezTo>
                      <a:pt x="420" y="0"/>
                      <a:pt x="312" y="23"/>
                      <a:pt x="219" y="79"/>
                    </a:cubicBezTo>
                    <a:cubicBezTo>
                      <a:pt x="95" y="152"/>
                      <a:pt x="23" y="269"/>
                      <a:pt x="11" y="408"/>
                    </a:cubicBezTo>
                    <a:cubicBezTo>
                      <a:pt x="0" y="526"/>
                      <a:pt x="35" y="647"/>
                      <a:pt x="90" y="750"/>
                    </a:cubicBezTo>
                    <a:cubicBezTo>
                      <a:pt x="117" y="798"/>
                      <a:pt x="149" y="845"/>
                      <a:pt x="186" y="890"/>
                    </a:cubicBezTo>
                    <a:cubicBezTo>
                      <a:pt x="307" y="1038"/>
                      <a:pt x="481" y="1158"/>
                      <a:pt x="676" y="1222"/>
                    </a:cubicBezTo>
                    <a:cubicBezTo>
                      <a:pt x="766" y="1251"/>
                      <a:pt x="862" y="1269"/>
                      <a:pt x="956" y="1269"/>
                    </a:cubicBezTo>
                    <a:cubicBezTo>
                      <a:pt x="1033" y="1269"/>
                      <a:pt x="1108" y="1257"/>
                      <a:pt x="1178" y="1232"/>
                    </a:cubicBezTo>
                    <a:cubicBezTo>
                      <a:pt x="1222" y="1216"/>
                      <a:pt x="1263" y="1195"/>
                      <a:pt x="1299" y="1169"/>
                    </a:cubicBezTo>
                    <a:cubicBezTo>
                      <a:pt x="1335" y="1143"/>
                      <a:pt x="1367" y="1113"/>
                      <a:pt x="1395" y="1076"/>
                    </a:cubicBezTo>
                    <a:cubicBezTo>
                      <a:pt x="1496" y="938"/>
                      <a:pt x="1495" y="758"/>
                      <a:pt x="1431" y="597"/>
                    </a:cubicBezTo>
                    <a:cubicBezTo>
                      <a:pt x="1316" y="309"/>
                      <a:pt x="1003" y="67"/>
                      <a:pt x="669" y="12"/>
                    </a:cubicBezTo>
                    <a:cubicBezTo>
                      <a:pt x="623" y="5"/>
                      <a:pt x="576" y="0"/>
                      <a:pt x="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27"/>
              <p:cNvSpPr/>
              <p:nvPr/>
            </p:nvSpPr>
            <p:spPr>
              <a:xfrm>
                <a:off x="6638492" y="1788060"/>
                <a:ext cx="1174501" cy="1661414"/>
              </a:xfrm>
              <a:custGeom>
                <a:rect b="b" l="l" r="r" t="t"/>
                <a:pathLst>
                  <a:path extrusionOk="0" h="37629" w="26601">
                    <a:moveTo>
                      <a:pt x="1" y="0"/>
                    </a:moveTo>
                    <a:lnTo>
                      <a:pt x="1" y="22270"/>
                    </a:lnTo>
                    <a:lnTo>
                      <a:pt x="26601" y="37628"/>
                    </a:lnTo>
                    <a:lnTo>
                      <a:pt x="26601" y="153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52" name="Google Shape;17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25" y="1282700"/>
            <a:ext cx="2184840" cy="27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975" y="1282700"/>
            <a:ext cx="1946700" cy="27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28"/>
          <p:cNvSpPr txBox="1"/>
          <p:nvPr>
            <p:ph type="title"/>
          </p:nvPr>
        </p:nvSpPr>
        <p:spPr>
          <a:xfrm>
            <a:off x="706200" y="597425"/>
            <a:ext cx="77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Email-Based Monitoring:</a:t>
            </a:r>
            <a:endParaRPr/>
          </a:p>
        </p:txBody>
      </p:sp>
      <p:sp>
        <p:nvSpPr>
          <p:cNvPr id="1759" name="Google Shape;1759;p28"/>
          <p:cNvSpPr txBox="1"/>
          <p:nvPr>
            <p:ph idx="2" type="subTitle"/>
          </p:nvPr>
        </p:nvSpPr>
        <p:spPr>
          <a:xfrm>
            <a:off x="4816100" y="1856475"/>
            <a:ext cx="27948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/>
              <a:t>   Instead of relying on apps, users receive instant alerts via email. Each email includes snapshots of any detected motion, ensuring they have clear evidence and can take appropriate action</a:t>
            </a:r>
            <a:r>
              <a:rPr lang="en"/>
              <a:t>.</a:t>
            </a:r>
            <a:endParaRPr/>
          </a:p>
        </p:txBody>
      </p:sp>
      <p:grpSp>
        <p:nvGrpSpPr>
          <p:cNvPr id="1760" name="Google Shape;1760;p28"/>
          <p:cNvGrpSpPr/>
          <p:nvPr/>
        </p:nvGrpSpPr>
        <p:grpSpPr>
          <a:xfrm>
            <a:off x="8027855" y="3944222"/>
            <a:ext cx="343759" cy="339271"/>
            <a:chOff x="6232000" y="1435050"/>
            <a:chExt cx="488225" cy="481850"/>
          </a:xfrm>
        </p:grpSpPr>
        <p:sp>
          <p:nvSpPr>
            <p:cNvPr id="1761" name="Google Shape;1761;p28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6" name="Google Shape;17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00" y="1240425"/>
            <a:ext cx="3322200" cy="33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" name="Google Shape;1771;p29"/>
          <p:cNvGrpSpPr/>
          <p:nvPr/>
        </p:nvGrpSpPr>
        <p:grpSpPr>
          <a:xfrm>
            <a:off x="909400" y="3454304"/>
            <a:ext cx="1457700" cy="1566135"/>
            <a:chOff x="528400" y="3454304"/>
            <a:chExt cx="1457700" cy="1566135"/>
          </a:xfrm>
        </p:grpSpPr>
        <p:sp>
          <p:nvSpPr>
            <p:cNvPr id="1772" name="Google Shape;1772;p29"/>
            <p:cNvSpPr/>
            <p:nvPr/>
          </p:nvSpPr>
          <p:spPr>
            <a:xfrm>
              <a:off x="528400" y="3481575"/>
              <a:ext cx="1457700" cy="145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3" name="Google Shape;1773;p29"/>
            <p:cNvGrpSpPr/>
            <p:nvPr/>
          </p:nvGrpSpPr>
          <p:grpSpPr>
            <a:xfrm>
              <a:off x="828391" y="3454304"/>
              <a:ext cx="857858" cy="1566135"/>
              <a:chOff x="1940825" y="3841775"/>
              <a:chExt cx="376650" cy="687625"/>
            </a:xfrm>
          </p:grpSpPr>
          <p:sp>
            <p:nvSpPr>
              <p:cNvPr id="1774" name="Google Shape;1774;p29"/>
              <p:cNvSpPr/>
              <p:nvPr/>
            </p:nvSpPr>
            <p:spPr>
              <a:xfrm>
                <a:off x="1940825" y="4321900"/>
                <a:ext cx="305150" cy="176200"/>
              </a:xfrm>
              <a:custGeom>
                <a:rect b="b" l="l" r="r" t="t"/>
                <a:pathLst>
                  <a:path extrusionOk="0" h="7048" w="12206">
                    <a:moveTo>
                      <a:pt x="5649" y="1"/>
                    </a:moveTo>
                    <a:cubicBezTo>
                      <a:pt x="4204" y="1"/>
                      <a:pt x="2758" y="320"/>
                      <a:pt x="1655" y="957"/>
                    </a:cubicBezTo>
                    <a:cubicBezTo>
                      <a:pt x="553" y="1594"/>
                      <a:pt x="1" y="2428"/>
                      <a:pt x="1" y="3263"/>
                    </a:cubicBezTo>
                    <a:cubicBezTo>
                      <a:pt x="1" y="4098"/>
                      <a:pt x="553" y="4932"/>
                      <a:pt x="1655" y="5568"/>
                    </a:cubicBezTo>
                    <a:lnTo>
                      <a:pt x="3204" y="6462"/>
                    </a:lnTo>
                    <a:cubicBezTo>
                      <a:pt x="3879" y="6853"/>
                      <a:pt x="4764" y="7048"/>
                      <a:pt x="5649" y="7048"/>
                    </a:cubicBezTo>
                    <a:cubicBezTo>
                      <a:pt x="6535" y="7048"/>
                      <a:pt x="7420" y="6853"/>
                      <a:pt x="8096" y="6462"/>
                    </a:cubicBezTo>
                    <a:lnTo>
                      <a:pt x="11192" y="4675"/>
                    </a:lnTo>
                    <a:cubicBezTo>
                      <a:pt x="11867" y="4285"/>
                      <a:pt x="12206" y="3774"/>
                      <a:pt x="12206" y="3263"/>
                    </a:cubicBezTo>
                    <a:cubicBezTo>
                      <a:pt x="12206" y="2751"/>
                      <a:pt x="11867" y="2240"/>
                      <a:pt x="11192" y="1851"/>
                    </a:cubicBezTo>
                    <a:lnTo>
                      <a:pt x="9644" y="957"/>
                    </a:lnTo>
                    <a:cubicBezTo>
                      <a:pt x="8541" y="320"/>
                      <a:pt x="7095" y="1"/>
                      <a:pt x="5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2048575" y="4178725"/>
                <a:ext cx="106575" cy="61550"/>
              </a:xfrm>
              <a:custGeom>
                <a:rect b="b" l="l" r="r" t="t"/>
                <a:pathLst>
                  <a:path extrusionOk="0" h="2462" w="4263">
                    <a:moveTo>
                      <a:pt x="2895" y="1"/>
                    </a:moveTo>
                    <a:lnTo>
                      <a:pt x="0" y="1672"/>
                    </a:lnTo>
                    <a:lnTo>
                      <a:pt x="1367" y="2462"/>
                    </a:lnTo>
                    <a:lnTo>
                      <a:pt x="4263" y="789"/>
                    </a:lnTo>
                    <a:lnTo>
                      <a:pt x="28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2050650" y="4198450"/>
                <a:ext cx="104500" cy="212925"/>
              </a:xfrm>
              <a:custGeom>
                <a:rect b="b" l="l" r="r" t="t"/>
                <a:pathLst>
                  <a:path extrusionOk="0" h="8517" w="4180">
                    <a:moveTo>
                      <a:pt x="4180" y="0"/>
                    </a:moveTo>
                    <a:lnTo>
                      <a:pt x="1284" y="1673"/>
                    </a:lnTo>
                    <a:lnTo>
                      <a:pt x="0" y="8517"/>
                    </a:lnTo>
                    <a:lnTo>
                      <a:pt x="0" y="8517"/>
                    </a:lnTo>
                    <a:lnTo>
                      <a:pt x="2896" y="6846"/>
                    </a:lnTo>
                    <a:lnTo>
                      <a:pt x="4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2016475" y="4220500"/>
                <a:ext cx="66275" cy="190875"/>
              </a:xfrm>
              <a:custGeom>
                <a:rect b="b" l="l" r="r" t="t"/>
                <a:pathLst>
                  <a:path extrusionOk="0" h="7635" w="2651">
                    <a:moveTo>
                      <a:pt x="1284" y="1"/>
                    </a:moveTo>
                    <a:lnTo>
                      <a:pt x="1" y="6846"/>
                    </a:lnTo>
                    <a:lnTo>
                      <a:pt x="1367" y="7635"/>
                    </a:lnTo>
                    <a:lnTo>
                      <a:pt x="2651" y="791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2055800" y="3841775"/>
                <a:ext cx="190875" cy="183075"/>
              </a:xfrm>
              <a:custGeom>
                <a:rect b="b" l="l" r="r" t="t"/>
                <a:pathLst>
                  <a:path extrusionOk="0" h="7323" w="7635">
                    <a:moveTo>
                      <a:pt x="7632" y="1376"/>
                    </a:moveTo>
                    <a:lnTo>
                      <a:pt x="7635" y="1377"/>
                    </a:lnTo>
                    <a:cubicBezTo>
                      <a:pt x="7634" y="1377"/>
                      <a:pt x="7633" y="1376"/>
                      <a:pt x="7632" y="1376"/>
                    </a:cubicBezTo>
                    <a:close/>
                    <a:moveTo>
                      <a:pt x="4769" y="0"/>
                    </a:moveTo>
                    <a:cubicBezTo>
                      <a:pt x="4326" y="0"/>
                      <a:pt x="3828" y="144"/>
                      <a:pt x="3302" y="447"/>
                    </a:cubicBezTo>
                    <a:cubicBezTo>
                      <a:pt x="1486" y="1496"/>
                      <a:pt x="1" y="4070"/>
                      <a:pt x="1" y="6168"/>
                    </a:cubicBezTo>
                    <a:lnTo>
                      <a:pt x="2002" y="7323"/>
                    </a:lnTo>
                    <a:cubicBezTo>
                      <a:pt x="2002" y="7239"/>
                      <a:pt x="2004" y="7151"/>
                      <a:pt x="2010" y="7066"/>
                    </a:cubicBezTo>
                    <a:cubicBezTo>
                      <a:pt x="2123" y="5021"/>
                      <a:pt x="3562" y="2611"/>
                      <a:pt x="5304" y="1604"/>
                    </a:cubicBezTo>
                    <a:cubicBezTo>
                      <a:pt x="5830" y="1300"/>
                      <a:pt x="6328" y="1156"/>
                      <a:pt x="6771" y="1156"/>
                    </a:cubicBezTo>
                    <a:cubicBezTo>
                      <a:pt x="7091" y="1156"/>
                      <a:pt x="7382" y="1232"/>
                      <a:pt x="7632" y="1376"/>
                    </a:cubicBezTo>
                    <a:lnTo>
                      <a:pt x="7632" y="1376"/>
                    </a:lnTo>
                    <a:lnTo>
                      <a:pt x="5633" y="221"/>
                    </a:lnTo>
                    <a:cubicBezTo>
                      <a:pt x="5382" y="76"/>
                      <a:pt x="5090" y="0"/>
                      <a:pt x="47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2055800" y="3995950"/>
                <a:ext cx="74325" cy="320475"/>
              </a:xfrm>
              <a:custGeom>
                <a:rect b="b" l="l" r="r" t="t"/>
                <a:pathLst>
                  <a:path extrusionOk="0" h="12819" w="2973">
                    <a:moveTo>
                      <a:pt x="1" y="1"/>
                    </a:moveTo>
                    <a:lnTo>
                      <a:pt x="1" y="9529"/>
                    </a:lnTo>
                    <a:cubicBezTo>
                      <a:pt x="1" y="10578"/>
                      <a:pt x="372" y="11317"/>
                      <a:pt x="970" y="11663"/>
                    </a:cubicBezTo>
                    <a:lnTo>
                      <a:pt x="2973" y="12818"/>
                    </a:lnTo>
                    <a:cubicBezTo>
                      <a:pt x="2374" y="12473"/>
                      <a:pt x="2002" y="11734"/>
                      <a:pt x="2002" y="10685"/>
                    </a:cubicBezTo>
                    <a:lnTo>
                      <a:pt x="2002" y="11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2105825" y="3870650"/>
                <a:ext cx="165150" cy="451300"/>
              </a:xfrm>
              <a:custGeom>
                <a:rect b="b" l="l" r="r" t="t"/>
                <a:pathLst>
                  <a:path extrusionOk="0" h="18052" w="6606">
                    <a:moveTo>
                      <a:pt x="4772" y="1"/>
                    </a:moveTo>
                    <a:cubicBezTo>
                      <a:pt x="4329" y="1"/>
                      <a:pt x="3830" y="145"/>
                      <a:pt x="3303" y="449"/>
                    </a:cubicBezTo>
                    <a:cubicBezTo>
                      <a:pt x="1488" y="1497"/>
                      <a:pt x="1" y="4071"/>
                      <a:pt x="1" y="6168"/>
                    </a:cubicBezTo>
                    <a:lnTo>
                      <a:pt x="1" y="15697"/>
                    </a:lnTo>
                    <a:cubicBezTo>
                      <a:pt x="1" y="16746"/>
                      <a:pt x="373" y="17485"/>
                      <a:pt x="972" y="17830"/>
                    </a:cubicBezTo>
                    <a:cubicBezTo>
                      <a:pt x="1224" y="17976"/>
                      <a:pt x="1515" y="18051"/>
                      <a:pt x="1836" y="18051"/>
                    </a:cubicBezTo>
                    <a:cubicBezTo>
                      <a:pt x="2279" y="18051"/>
                      <a:pt x="2777" y="17908"/>
                      <a:pt x="3303" y="17604"/>
                    </a:cubicBezTo>
                    <a:cubicBezTo>
                      <a:pt x="5119" y="16555"/>
                      <a:pt x="6606" y="13982"/>
                      <a:pt x="6606" y="11885"/>
                    </a:cubicBezTo>
                    <a:lnTo>
                      <a:pt x="6606" y="2356"/>
                    </a:lnTo>
                    <a:cubicBezTo>
                      <a:pt x="6606" y="1307"/>
                      <a:pt x="6233" y="568"/>
                      <a:pt x="5635" y="221"/>
                    </a:cubicBezTo>
                    <a:cubicBezTo>
                      <a:pt x="5384" y="76"/>
                      <a:pt x="5092" y="1"/>
                      <a:pt x="4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2102450" y="3881850"/>
                <a:ext cx="85975" cy="381250"/>
              </a:xfrm>
              <a:custGeom>
                <a:rect b="b" l="l" r="r" t="t"/>
                <a:pathLst>
                  <a:path extrusionOk="0" h="15250" w="3439">
                    <a:moveTo>
                      <a:pt x="3438" y="1"/>
                    </a:moveTo>
                    <a:lnTo>
                      <a:pt x="3438" y="1"/>
                    </a:lnTo>
                    <a:cubicBezTo>
                      <a:pt x="2833" y="322"/>
                      <a:pt x="2303" y="778"/>
                      <a:pt x="1844" y="1291"/>
                    </a:cubicBezTo>
                    <a:cubicBezTo>
                      <a:pt x="1385" y="1806"/>
                      <a:pt x="1010" y="2393"/>
                      <a:pt x="701" y="3013"/>
                    </a:cubicBezTo>
                    <a:cubicBezTo>
                      <a:pt x="393" y="3631"/>
                      <a:pt x="170" y="4297"/>
                      <a:pt x="65" y="4988"/>
                    </a:cubicBezTo>
                    <a:cubicBezTo>
                      <a:pt x="11" y="5333"/>
                      <a:pt x="1" y="5692"/>
                      <a:pt x="1" y="6029"/>
                    </a:cubicBezTo>
                    <a:cubicBezTo>
                      <a:pt x="1" y="6029"/>
                      <a:pt x="104" y="14567"/>
                      <a:pt x="136" y="15249"/>
                    </a:cubicBezTo>
                    <a:cubicBezTo>
                      <a:pt x="169" y="14567"/>
                      <a:pt x="275" y="6029"/>
                      <a:pt x="275" y="6029"/>
                    </a:cubicBezTo>
                    <a:cubicBezTo>
                      <a:pt x="271" y="5684"/>
                      <a:pt x="275" y="5358"/>
                      <a:pt x="320" y="5026"/>
                    </a:cubicBezTo>
                    <a:cubicBezTo>
                      <a:pt x="410" y="4363"/>
                      <a:pt x="626" y="3720"/>
                      <a:pt x="898" y="3105"/>
                    </a:cubicBezTo>
                    <a:cubicBezTo>
                      <a:pt x="1171" y="2490"/>
                      <a:pt x="1528" y="1910"/>
                      <a:pt x="1950" y="1380"/>
                    </a:cubicBezTo>
                    <a:cubicBezTo>
                      <a:pt x="2373" y="852"/>
                      <a:pt x="2867" y="377"/>
                      <a:pt x="3438" y="1"/>
                    </a:cubicBez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2121075" y="3919050"/>
                <a:ext cx="173350" cy="192950"/>
              </a:xfrm>
              <a:custGeom>
                <a:rect b="b" l="l" r="r" t="t"/>
                <a:pathLst>
                  <a:path extrusionOk="0" h="7718" w="6934">
                    <a:moveTo>
                      <a:pt x="4283" y="0"/>
                    </a:moveTo>
                    <a:cubicBezTo>
                      <a:pt x="3245" y="0"/>
                      <a:pt x="1949" y="948"/>
                      <a:pt x="1083" y="2448"/>
                    </a:cubicBezTo>
                    <a:cubicBezTo>
                      <a:pt x="0" y="4323"/>
                      <a:pt x="0" y="6350"/>
                      <a:pt x="1083" y="6975"/>
                    </a:cubicBezTo>
                    <a:lnTo>
                      <a:pt x="3287" y="7718"/>
                    </a:lnTo>
                    <a:cubicBezTo>
                      <a:pt x="2204" y="7092"/>
                      <a:pt x="2790" y="5441"/>
                      <a:pt x="3602" y="3859"/>
                    </a:cubicBezTo>
                    <a:cubicBezTo>
                      <a:pt x="4351" y="2402"/>
                      <a:pt x="5254" y="1668"/>
                      <a:pt x="6119" y="1668"/>
                    </a:cubicBezTo>
                    <a:cubicBezTo>
                      <a:pt x="6396" y="1668"/>
                      <a:pt x="6670" y="1744"/>
                      <a:pt x="6934" y="1896"/>
                    </a:cubicBezTo>
                    <a:lnTo>
                      <a:pt x="5004" y="185"/>
                    </a:lnTo>
                    <a:cubicBezTo>
                      <a:pt x="4787" y="60"/>
                      <a:pt x="4543" y="0"/>
                      <a:pt x="4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2216325" y="3990450"/>
                <a:ext cx="76325" cy="115800"/>
              </a:xfrm>
              <a:custGeom>
                <a:rect b="b" l="l" r="r" t="t"/>
                <a:pathLst>
                  <a:path extrusionOk="0" h="4632" w="3053">
                    <a:moveTo>
                      <a:pt x="2284" y="0"/>
                    </a:moveTo>
                    <a:cubicBezTo>
                      <a:pt x="2882" y="346"/>
                      <a:pt x="2766" y="2143"/>
                      <a:pt x="2167" y="3179"/>
                    </a:cubicBezTo>
                    <a:cubicBezTo>
                      <a:pt x="1688" y="4008"/>
                      <a:pt x="971" y="4532"/>
                      <a:pt x="398" y="4532"/>
                    </a:cubicBezTo>
                    <a:cubicBezTo>
                      <a:pt x="254" y="4532"/>
                      <a:pt x="120" y="4499"/>
                      <a:pt x="0" y="4430"/>
                    </a:cubicBezTo>
                    <a:lnTo>
                      <a:pt x="0" y="4430"/>
                    </a:lnTo>
                    <a:lnTo>
                      <a:pt x="170" y="4529"/>
                    </a:lnTo>
                    <a:cubicBezTo>
                      <a:pt x="290" y="4598"/>
                      <a:pt x="425" y="4631"/>
                      <a:pt x="569" y="4631"/>
                    </a:cubicBezTo>
                    <a:cubicBezTo>
                      <a:pt x="1143" y="4631"/>
                      <a:pt x="1859" y="4107"/>
                      <a:pt x="2337" y="3278"/>
                    </a:cubicBezTo>
                    <a:cubicBezTo>
                      <a:pt x="2936" y="2241"/>
                      <a:pt x="3053" y="445"/>
                      <a:pt x="2455" y="98"/>
                    </a:cubicBezTo>
                    <a:lnTo>
                      <a:pt x="2454" y="98"/>
                    </a:lnTo>
                    <a:lnTo>
                      <a:pt x="2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2179450" y="3958675"/>
                <a:ext cx="114250" cy="155775"/>
              </a:xfrm>
              <a:custGeom>
                <a:rect b="b" l="l" r="r" t="t"/>
                <a:pathLst>
                  <a:path extrusionOk="0" h="6231" w="4570">
                    <a:moveTo>
                      <a:pt x="3766" y="1"/>
                    </a:moveTo>
                    <a:cubicBezTo>
                      <a:pt x="2854" y="1"/>
                      <a:pt x="1714" y="834"/>
                      <a:pt x="952" y="2153"/>
                    </a:cubicBezTo>
                    <a:cubicBezTo>
                      <a:pt x="0" y="3801"/>
                      <a:pt x="1" y="5583"/>
                      <a:pt x="952" y="6133"/>
                    </a:cubicBezTo>
                    <a:lnTo>
                      <a:pt x="1123" y="6231"/>
                    </a:lnTo>
                    <a:cubicBezTo>
                      <a:pt x="172" y="5682"/>
                      <a:pt x="172" y="3900"/>
                      <a:pt x="1123" y="2251"/>
                    </a:cubicBezTo>
                    <a:cubicBezTo>
                      <a:pt x="1884" y="933"/>
                      <a:pt x="3023" y="99"/>
                      <a:pt x="3936" y="99"/>
                    </a:cubicBezTo>
                    <a:cubicBezTo>
                      <a:pt x="4165" y="99"/>
                      <a:pt x="4379" y="152"/>
                      <a:pt x="4570" y="262"/>
                    </a:cubicBezTo>
                    <a:lnTo>
                      <a:pt x="4398" y="163"/>
                    </a:lnTo>
                    <a:cubicBezTo>
                      <a:pt x="4208" y="53"/>
                      <a:pt x="3994" y="1"/>
                      <a:pt x="3766" y="1"/>
                    </a:cubicBez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2183725" y="3961150"/>
                <a:ext cx="133750" cy="157375"/>
              </a:xfrm>
              <a:custGeom>
                <a:rect b="b" l="l" r="r" t="t"/>
                <a:pathLst>
                  <a:path extrusionOk="0" h="6295" w="5350">
                    <a:moveTo>
                      <a:pt x="3361" y="1168"/>
                    </a:moveTo>
                    <a:cubicBezTo>
                      <a:pt x="3505" y="1168"/>
                      <a:pt x="3639" y="1201"/>
                      <a:pt x="3759" y="1270"/>
                    </a:cubicBezTo>
                    <a:cubicBezTo>
                      <a:pt x="4357" y="1616"/>
                      <a:pt x="4240" y="3413"/>
                      <a:pt x="3641" y="4450"/>
                    </a:cubicBezTo>
                    <a:cubicBezTo>
                      <a:pt x="3163" y="5279"/>
                      <a:pt x="2447" y="5803"/>
                      <a:pt x="1873" y="5803"/>
                    </a:cubicBezTo>
                    <a:cubicBezTo>
                      <a:pt x="1729" y="5803"/>
                      <a:pt x="1594" y="5770"/>
                      <a:pt x="1474" y="5701"/>
                    </a:cubicBezTo>
                    <a:cubicBezTo>
                      <a:pt x="876" y="5356"/>
                      <a:pt x="994" y="3559"/>
                      <a:pt x="1592" y="2522"/>
                    </a:cubicBezTo>
                    <a:cubicBezTo>
                      <a:pt x="2070" y="1693"/>
                      <a:pt x="2787" y="1168"/>
                      <a:pt x="3361" y="1168"/>
                    </a:cubicBezTo>
                    <a:close/>
                    <a:moveTo>
                      <a:pt x="3765" y="0"/>
                    </a:moveTo>
                    <a:cubicBezTo>
                      <a:pt x="2852" y="0"/>
                      <a:pt x="1713" y="834"/>
                      <a:pt x="952" y="2152"/>
                    </a:cubicBezTo>
                    <a:cubicBezTo>
                      <a:pt x="1" y="3801"/>
                      <a:pt x="1" y="5583"/>
                      <a:pt x="952" y="6132"/>
                    </a:cubicBezTo>
                    <a:cubicBezTo>
                      <a:pt x="1142" y="6242"/>
                      <a:pt x="1357" y="6294"/>
                      <a:pt x="1586" y="6294"/>
                    </a:cubicBezTo>
                    <a:cubicBezTo>
                      <a:pt x="2498" y="6294"/>
                      <a:pt x="3637" y="5461"/>
                      <a:pt x="4399" y="4142"/>
                    </a:cubicBezTo>
                    <a:cubicBezTo>
                      <a:pt x="5350" y="2494"/>
                      <a:pt x="5350" y="712"/>
                      <a:pt x="4399" y="163"/>
                    </a:cubicBezTo>
                    <a:cubicBezTo>
                      <a:pt x="4208" y="53"/>
                      <a:pt x="3994" y="0"/>
                      <a:pt x="37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2201350" y="3987900"/>
                <a:ext cx="87050" cy="115850"/>
              </a:xfrm>
              <a:custGeom>
                <a:rect b="b" l="l" r="r" t="t"/>
                <a:pathLst>
                  <a:path extrusionOk="0" h="4634" w="3482">
                    <a:moveTo>
                      <a:pt x="2235" y="724"/>
                    </a:moveTo>
                    <a:cubicBezTo>
                      <a:pt x="2326" y="724"/>
                      <a:pt x="2411" y="744"/>
                      <a:pt x="2487" y="788"/>
                    </a:cubicBezTo>
                    <a:cubicBezTo>
                      <a:pt x="2866" y="1008"/>
                      <a:pt x="2866" y="1718"/>
                      <a:pt x="2487" y="2375"/>
                    </a:cubicBezTo>
                    <a:cubicBezTo>
                      <a:pt x="2184" y="2902"/>
                      <a:pt x="1729" y="3235"/>
                      <a:pt x="1365" y="3235"/>
                    </a:cubicBezTo>
                    <a:cubicBezTo>
                      <a:pt x="1274" y="3235"/>
                      <a:pt x="1188" y="3214"/>
                      <a:pt x="1113" y="3170"/>
                    </a:cubicBezTo>
                    <a:cubicBezTo>
                      <a:pt x="732" y="2951"/>
                      <a:pt x="732" y="2240"/>
                      <a:pt x="1113" y="1582"/>
                    </a:cubicBezTo>
                    <a:cubicBezTo>
                      <a:pt x="1416" y="1056"/>
                      <a:pt x="1871" y="724"/>
                      <a:pt x="2235" y="724"/>
                    </a:cubicBezTo>
                    <a:close/>
                    <a:moveTo>
                      <a:pt x="2485" y="0"/>
                    </a:moveTo>
                    <a:cubicBezTo>
                      <a:pt x="1911" y="0"/>
                      <a:pt x="1195" y="524"/>
                      <a:pt x="716" y="1353"/>
                    </a:cubicBezTo>
                    <a:cubicBezTo>
                      <a:pt x="117" y="2389"/>
                      <a:pt x="0" y="4186"/>
                      <a:pt x="599" y="4532"/>
                    </a:cubicBezTo>
                    <a:cubicBezTo>
                      <a:pt x="719" y="4601"/>
                      <a:pt x="854" y="4634"/>
                      <a:pt x="997" y="4634"/>
                    </a:cubicBezTo>
                    <a:cubicBezTo>
                      <a:pt x="1571" y="4634"/>
                      <a:pt x="2287" y="4110"/>
                      <a:pt x="2766" y="3281"/>
                    </a:cubicBezTo>
                    <a:cubicBezTo>
                      <a:pt x="3365" y="2245"/>
                      <a:pt x="3481" y="448"/>
                      <a:pt x="2883" y="102"/>
                    </a:cubicBezTo>
                    <a:cubicBezTo>
                      <a:pt x="2763" y="33"/>
                      <a:pt x="2629" y="0"/>
                      <a:pt x="2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2234575" y="4017025"/>
                <a:ext cx="33375" cy="43750"/>
              </a:xfrm>
              <a:custGeom>
                <a:rect b="b" l="l" r="r" t="t"/>
                <a:pathLst>
                  <a:path extrusionOk="0" h="1750" w="1335">
                    <a:moveTo>
                      <a:pt x="1" y="1628"/>
                    </a:moveTo>
                    <a:cubicBezTo>
                      <a:pt x="2" y="1629"/>
                      <a:pt x="3" y="1629"/>
                      <a:pt x="4" y="1630"/>
                    </a:cubicBezTo>
                    <a:lnTo>
                      <a:pt x="4" y="1630"/>
                    </a:lnTo>
                    <a:lnTo>
                      <a:pt x="1" y="1628"/>
                    </a:lnTo>
                    <a:close/>
                    <a:moveTo>
                      <a:pt x="941" y="0"/>
                    </a:moveTo>
                    <a:cubicBezTo>
                      <a:pt x="1200" y="150"/>
                      <a:pt x="1200" y="636"/>
                      <a:pt x="941" y="1086"/>
                    </a:cubicBezTo>
                    <a:cubicBezTo>
                      <a:pt x="733" y="1445"/>
                      <a:pt x="422" y="1673"/>
                      <a:pt x="173" y="1673"/>
                    </a:cubicBezTo>
                    <a:cubicBezTo>
                      <a:pt x="112" y="1673"/>
                      <a:pt x="55" y="1659"/>
                      <a:pt x="4" y="1630"/>
                    </a:cubicBezTo>
                    <a:lnTo>
                      <a:pt x="4" y="1630"/>
                    </a:lnTo>
                    <a:lnTo>
                      <a:pt x="135" y="1705"/>
                    </a:lnTo>
                    <a:cubicBezTo>
                      <a:pt x="187" y="1735"/>
                      <a:pt x="245" y="1750"/>
                      <a:pt x="308" y="1750"/>
                    </a:cubicBezTo>
                    <a:cubicBezTo>
                      <a:pt x="557" y="1750"/>
                      <a:pt x="867" y="1522"/>
                      <a:pt x="1075" y="1163"/>
                    </a:cubicBezTo>
                    <a:cubicBezTo>
                      <a:pt x="1334" y="713"/>
                      <a:pt x="1334" y="227"/>
                      <a:pt x="1075" y="77"/>
                    </a:cubicBez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2219650" y="4005975"/>
                <a:ext cx="47250" cy="63125"/>
              </a:xfrm>
              <a:custGeom>
                <a:rect b="b" l="l" r="r" t="t"/>
                <a:pathLst>
                  <a:path extrusionOk="0" h="2525" w="1890">
                    <a:moveTo>
                      <a:pt x="1887" y="141"/>
                    </a:moveTo>
                    <a:lnTo>
                      <a:pt x="1889" y="142"/>
                    </a:lnTo>
                    <a:cubicBezTo>
                      <a:pt x="1888" y="142"/>
                      <a:pt x="1888" y="141"/>
                      <a:pt x="1887" y="141"/>
                    </a:cubicBezTo>
                    <a:close/>
                    <a:moveTo>
                      <a:pt x="1503" y="1"/>
                    </a:moveTo>
                    <a:cubicBezTo>
                      <a:pt x="1139" y="1"/>
                      <a:pt x="684" y="333"/>
                      <a:pt x="381" y="859"/>
                    </a:cubicBezTo>
                    <a:cubicBezTo>
                      <a:pt x="0" y="1517"/>
                      <a:pt x="0" y="2228"/>
                      <a:pt x="381" y="2447"/>
                    </a:cubicBezTo>
                    <a:lnTo>
                      <a:pt x="515" y="2524"/>
                    </a:lnTo>
                    <a:cubicBezTo>
                      <a:pt x="134" y="2305"/>
                      <a:pt x="134" y="1594"/>
                      <a:pt x="515" y="937"/>
                    </a:cubicBezTo>
                    <a:cubicBezTo>
                      <a:pt x="818" y="411"/>
                      <a:pt x="1273" y="78"/>
                      <a:pt x="1637" y="78"/>
                    </a:cubicBezTo>
                    <a:cubicBezTo>
                      <a:pt x="1727" y="78"/>
                      <a:pt x="1811" y="98"/>
                      <a:pt x="1887" y="141"/>
                    </a:cubicBezTo>
                    <a:lnTo>
                      <a:pt x="1887" y="141"/>
                    </a:lnTo>
                    <a:lnTo>
                      <a:pt x="1755" y="65"/>
                    </a:lnTo>
                    <a:cubicBezTo>
                      <a:pt x="1679" y="21"/>
                      <a:pt x="1594" y="1"/>
                      <a:pt x="15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2223000" y="4007900"/>
                <a:ext cx="53375" cy="62800"/>
              </a:xfrm>
              <a:custGeom>
                <a:rect b="b" l="l" r="r" t="t"/>
                <a:pathLst>
                  <a:path extrusionOk="0" h="2512" w="2135">
                    <a:moveTo>
                      <a:pt x="1365" y="398"/>
                    </a:moveTo>
                    <a:cubicBezTo>
                      <a:pt x="1428" y="398"/>
                      <a:pt x="1486" y="412"/>
                      <a:pt x="1538" y="442"/>
                    </a:cubicBezTo>
                    <a:cubicBezTo>
                      <a:pt x="1797" y="592"/>
                      <a:pt x="1797" y="1078"/>
                      <a:pt x="1538" y="1528"/>
                    </a:cubicBezTo>
                    <a:cubicBezTo>
                      <a:pt x="1330" y="1887"/>
                      <a:pt x="1020" y="2115"/>
                      <a:pt x="771" y="2115"/>
                    </a:cubicBezTo>
                    <a:cubicBezTo>
                      <a:pt x="708" y="2115"/>
                      <a:pt x="650" y="2100"/>
                      <a:pt x="598" y="2070"/>
                    </a:cubicBezTo>
                    <a:cubicBezTo>
                      <a:pt x="338" y="1921"/>
                      <a:pt x="338" y="1434"/>
                      <a:pt x="598" y="985"/>
                    </a:cubicBezTo>
                    <a:cubicBezTo>
                      <a:pt x="805" y="626"/>
                      <a:pt x="1116" y="398"/>
                      <a:pt x="1365" y="398"/>
                    </a:cubicBezTo>
                    <a:close/>
                    <a:moveTo>
                      <a:pt x="1503" y="1"/>
                    </a:moveTo>
                    <a:cubicBezTo>
                      <a:pt x="1139" y="1"/>
                      <a:pt x="684" y="334"/>
                      <a:pt x="381" y="860"/>
                    </a:cubicBezTo>
                    <a:cubicBezTo>
                      <a:pt x="0" y="1517"/>
                      <a:pt x="0" y="2228"/>
                      <a:pt x="381" y="2447"/>
                    </a:cubicBezTo>
                    <a:cubicBezTo>
                      <a:pt x="457" y="2491"/>
                      <a:pt x="542" y="2512"/>
                      <a:pt x="633" y="2512"/>
                    </a:cubicBezTo>
                    <a:cubicBezTo>
                      <a:pt x="997" y="2512"/>
                      <a:pt x="1452" y="2179"/>
                      <a:pt x="1755" y="1654"/>
                    </a:cubicBezTo>
                    <a:cubicBezTo>
                      <a:pt x="2135" y="995"/>
                      <a:pt x="2135" y="285"/>
                      <a:pt x="1755" y="65"/>
                    </a:cubicBezTo>
                    <a:cubicBezTo>
                      <a:pt x="1679" y="21"/>
                      <a:pt x="1594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2228075" y="4015900"/>
                <a:ext cx="36525" cy="42950"/>
              </a:xfrm>
              <a:custGeom>
                <a:rect b="b" l="l" r="r" t="t"/>
                <a:pathLst>
                  <a:path extrusionOk="0" h="1718" w="1461">
                    <a:moveTo>
                      <a:pt x="924" y="301"/>
                    </a:moveTo>
                    <a:cubicBezTo>
                      <a:pt x="965" y="301"/>
                      <a:pt x="1003" y="310"/>
                      <a:pt x="1037" y="330"/>
                    </a:cubicBezTo>
                    <a:cubicBezTo>
                      <a:pt x="1205" y="427"/>
                      <a:pt x="1205" y="743"/>
                      <a:pt x="1037" y="1036"/>
                    </a:cubicBezTo>
                    <a:cubicBezTo>
                      <a:pt x="901" y="1269"/>
                      <a:pt x="699" y="1417"/>
                      <a:pt x="537" y="1417"/>
                    </a:cubicBezTo>
                    <a:cubicBezTo>
                      <a:pt x="497" y="1417"/>
                      <a:pt x="459" y="1408"/>
                      <a:pt x="425" y="1388"/>
                    </a:cubicBezTo>
                    <a:cubicBezTo>
                      <a:pt x="256" y="1290"/>
                      <a:pt x="256" y="975"/>
                      <a:pt x="425" y="682"/>
                    </a:cubicBezTo>
                    <a:cubicBezTo>
                      <a:pt x="560" y="449"/>
                      <a:pt x="762" y="301"/>
                      <a:pt x="924" y="301"/>
                    </a:cubicBezTo>
                    <a:close/>
                    <a:moveTo>
                      <a:pt x="1027" y="1"/>
                    </a:moveTo>
                    <a:cubicBezTo>
                      <a:pt x="778" y="1"/>
                      <a:pt x="468" y="228"/>
                      <a:pt x="261" y="588"/>
                    </a:cubicBezTo>
                    <a:cubicBezTo>
                      <a:pt x="0" y="1037"/>
                      <a:pt x="0" y="1523"/>
                      <a:pt x="261" y="1673"/>
                    </a:cubicBezTo>
                    <a:cubicBezTo>
                      <a:pt x="313" y="1703"/>
                      <a:pt x="371" y="1718"/>
                      <a:pt x="433" y="1718"/>
                    </a:cubicBezTo>
                    <a:cubicBezTo>
                      <a:pt x="682" y="1718"/>
                      <a:pt x="993" y="1490"/>
                      <a:pt x="1201" y="1131"/>
                    </a:cubicBezTo>
                    <a:cubicBezTo>
                      <a:pt x="1460" y="681"/>
                      <a:pt x="1460" y="195"/>
                      <a:pt x="1201" y="45"/>
                    </a:cubicBezTo>
                    <a:cubicBezTo>
                      <a:pt x="1149" y="15"/>
                      <a:pt x="1090" y="1"/>
                      <a:pt x="10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9"/>
              <p:cNvSpPr/>
              <p:nvPr/>
            </p:nvSpPr>
            <p:spPr>
              <a:xfrm>
                <a:off x="2234450" y="4023400"/>
                <a:ext cx="23750" cy="27925"/>
              </a:xfrm>
              <a:custGeom>
                <a:rect b="b" l="l" r="r" t="t"/>
                <a:pathLst>
                  <a:path extrusionOk="0" h="1117" w="950">
                    <a:moveTo>
                      <a:pt x="668" y="1"/>
                    </a:moveTo>
                    <a:cubicBezTo>
                      <a:pt x="507" y="1"/>
                      <a:pt x="305" y="148"/>
                      <a:pt x="170" y="382"/>
                    </a:cubicBezTo>
                    <a:cubicBezTo>
                      <a:pt x="1" y="675"/>
                      <a:pt x="1" y="990"/>
                      <a:pt x="170" y="1088"/>
                    </a:cubicBezTo>
                    <a:cubicBezTo>
                      <a:pt x="204" y="1108"/>
                      <a:pt x="242" y="1117"/>
                      <a:pt x="282" y="1117"/>
                    </a:cubicBezTo>
                    <a:cubicBezTo>
                      <a:pt x="444" y="1117"/>
                      <a:pt x="646" y="969"/>
                      <a:pt x="782" y="735"/>
                    </a:cubicBezTo>
                    <a:cubicBezTo>
                      <a:pt x="950" y="443"/>
                      <a:pt x="950" y="127"/>
                      <a:pt x="782" y="30"/>
                    </a:cubicBezTo>
                    <a:cubicBezTo>
                      <a:pt x="748" y="10"/>
                      <a:pt x="709" y="1"/>
                      <a:pt x="6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9"/>
              <p:cNvSpPr/>
              <p:nvPr/>
            </p:nvSpPr>
            <p:spPr>
              <a:xfrm>
                <a:off x="2085375" y="4403450"/>
                <a:ext cx="160600" cy="125900"/>
              </a:xfrm>
              <a:custGeom>
                <a:rect b="b" l="l" r="r" t="t"/>
                <a:pathLst>
                  <a:path extrusionOk="0" h="5036" w="6424">
                    <a:moveTo>
                      <a:pt x="6424" y="1"/>
                    </a:moveTo>
                    <a:cubicBezTo>
                      <a:pt x="6424" y="512"/>
                      <a:pt x="6086" y="1023"/>
                      <a:pt x="5410" y="1413"/>
                    </a:cubicBezTo>
                    <a:lnTo>
                      <a:pt x="2314" y="3200"/>
                    </a:lnTo>
                    <a:cubicBezTo>
                      <a:pt x="1672" y="3571"/>
                      <a:pt x="841" y="3763"/>
                      <a:pt x="1" y="3781"/>
                    </a:cubicBezTo>
                    <a:lnTo>
                      <a:pt x="1" y="5036"/>
                    </a:lnTo>
                    <a:cubicBezTo>
                      <a:pt x="841" y="5017"/>
                      <a:pt x="1672" y="4825"/>
                      <a:pt x="2314" y="4455"/>
                    </a:cubicBezTo>
                    <a:lnTo>
                      <a:pt x="5410" y="2667"/>
                    </a:lnTo>
                    <a:cubicBezTo>
                      <a:pt x="6085" y="2277"/>
                      <a:pt x="6424" y="1765"/>
                      <a:pt x="6424" y="1254"/>
                    </a:cubicBezTo>
                    <a:lnTo>
                      <a:pt x="64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9"/>
              <p:cNvSpPr/>
              <p:nvPr/>
            </p:nvSpPr>
            <p:spPr>
              <a:xfrm>
                <a:off x="1940825" y="4403450"/>
                <a:ext cx="144575" cy="125950"/>
              </a:xfrm>
              <a:custGeom>
                <a:rect b="b" l="l" r="r" t="t"/>
                <a:pathLst>
                  <a:path extrusionOk="0" h="5038" w="5783">
                    <a:moveTo>
                      <a:pt x="1" y="1"/>
                    </a:moveTo>
                    <a:lnTo>
                      <a:pt x="1" y="1255"/>
                    </a:lnTo>
                    <a:cubicBezTo>
                      <a:pt x="1" y="2089"/>
                      <a:pt x="553" y="2924"/>
                      <a:pt x="1655" y="3561"/>
                    </a:cubicBezTo>
                    <a:lnTo>
                      <a:pt x="3204" y="4455"/>
                    </a:lnTo>
                    <a:cubicBezTo>
                      <a:pt x="3877" y="4844"/>
                      <a:pt x="4762" y="5037"/>
                      <a:pt x="5646" y="5037"/>
                    </a:cubicBezTo>
                    <a:cubicBezTo>
                      <a:pt x="5691" y="5037"/>
                      <a:pt x="5737" y="5037"/>
                      <a:pt x="5783" y="5036"/>
                    </a:cubicBezTo>
                    <a:lnTo>
                      <a:pt x="5783" y="3781"/>
                    </a:lnTo>
                    <a:cubicBezTo>
                      <a:pt x="5737" y="3782"/>
                      <a:pt x="5691" y="3783"/>
                      <a:pt x="5646" y="3783"/>
                    </a:cubicBezTo>
                    <a:cubicBezTo>
                      <a:pt x="4762" y="3783"/>
                      <a:pt x="3877" y="3590"/>
                      <a:pt x="3204" y="3200"/>
                    </a:cubicBezTo>
                    <a:lnTo>
                      <a:pt x="1655" y="2306"/>
                    </a:lnTo>
                    <a:cubicBezTo>
                      <a:pt x="553" y="1670"/>
                      <a:pt x="1" y="8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4" name="Google Shape;1794;p29"/>
          <p:cNvGrpSpPr/>
          <p:nvPr/>
        </p:nvGrpSpPr>
        <p:grpSpPr>
          <a:xfrm>
            <a:off x="7051725" y="1833200"/>
            <a:ext cx="1513800" cy="1513800"/>
            <a:chOff x="6361750" y="1833200"/>
            <a:chExt cx="1513800" cy="1513800"/>
          </a:xfrm>
        </p:grpSpPr>
        <p:sp>
          <p:nvSpPr>
            <p:cNvPr id="1795" name="Google Shape;1795;p29"/>
            <p:cNvSpPr/>
            <p:nvPr/>
          </p:nvSpPr>
          <p:spPr>
            <a:xfrm>
              <a:off x="6361750" y="1833200"/>
              <a:ext cx="1513800" cy="1513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6" name="Google Shape;1796;p29"/>
            <p:cNvGrpSpPr/>
            <p:nvPr/>
          </p:nvGrpSpPr>
          <p:grpSpPr>
            <a:xfrm>
              <a:off x="6582234" y="1899174"/>
              <a:ext cx="1072981" cy="1382001"/>
              <a:chOff x="2651250" y="3613575"/>
              <a:chExt cx="571525" cy="736125"/>
            </a:xfrm>
          </p:grpSpPr>
          <p:sp>
            <p:nvSpPr>
              <p:cNvPr id="1797" name="Google Shape;1797;p29"/>
              <p:cNvSpPr/>
              <p:nvPr/>
            </p:nvSpPr>
            <p:spPr>
              <a:xfrm>
                <a:off x="2651250" y="3613575"/>
                <a:ext cx="568050" cy="735350"/>
              </a:xfrm>
              <a:custGeom>
                <a:rect b="b" l="l" r="r" t="t"/>
                <a:pathLst>
                  <a:path extrusionOk="0" h="29414" w="22722">
                    <a:moveTo>
                      <a:pt x="21334" y="1"/>
                    </a:moveTo>
                    <a:cubicBezTo>
                      <a:pt x="21270" y="1"/>
                      <a:pt x="21198" y="21"/>
                      <a:pt x="21123" y="66"/>
                    </a:cubicBezTo>
                    <a:lnTo>
                      <a:pt x="477" y="11984"/>
                    </a:lnTo>
                    <a:cubicBezTo>
                      <a:pt x="215" y="12138"/>
                      <a:pt x="1" y="12504"/>
                      <a:pt x="1" y="12809"/>
                    </a:cubicBezTo>
                    <a:lnTo>
                      <a:pt x="1" y="28375"/>
                    </a:lnTo>
                    <a:cubicBezTo>
                      <a:pt x="1" y="28528"/>
                      <a:pt x="52" y="28634"/>
                      <a:pt x="141" y="28684"/>
                    </a:cubicBezTo>
                    <a:lnTo>
                      <a:pt x="1403" y="29413"/>
                    </a:lnTo>
                    <a:lnTo>
                      <a:pt x="1403" y="29413"/>
                    </a:lnTo>
                    <a:cubicBezTo>
                      <a:pt x="1318" y="29364"/>
                      <a:pt x="1265" y="29255"/>
                      <a:pt x="1265" y="29105"/>
                    </a:cubicBezTo>
                    <a:lnTo>
                      <a:pt x="1265" y="13539"/>
                    </a:lnTo>
                    <a:cubicBezTo>
                      <a:pt x="1265" y="13235"/>
                      <a:pt x="1478" y="12866"/>
                      <a:pt x="1740" y="12714"/>
                    </a:cubicBezTo>
                    <a:lnTo>
                      <a:pt x="22385" y="796"/>
                    </a:lnTo>
                    <a:cubicBezTo>
                      <a:pt x="22461" y="752"/>
                      <a:pt x="22533" y="732"/>
                      <a:pt x="22597" y="732"/>
                    </a:cubicBezTo>
                    <a:cubicBezTo>
                      <a:pt x="22643" y="732"/>
                      <a:pt x="22685" y="742"/>
                      <a:pt x="22721" y="763"/>
                    </a:cubicBezTo>
                    <a:lnTo>
                      <a:pt x="21457" y="32"/>
                    </a:lnTo>
                    <a:cubicBezTo>
                      <a:pt x="21422" y="12"/>
                      <a:pt x="21380" y="1"/>
                      <a:pt x="21334" y="1"/>
                    </a:cubicBezTo>
                    <a:close/>
                    <a:moveTo>
                      <a:pt x="1403" y="29413"/>
                    </a:moveTo>
                    <a:lnTo>
                      <a:pt x="1403" y="29413"/>
                    </a:lnTo>
                    <a:cubicBezTo>
                      <a:pt x="1403" y="29413"/>
                      <a:pt x="1403" y="29413"/>
                      <a:pt x="1404" y="29413"/>
                    </a:cubicBezTo>
                    <a:lnTo>
                      <a:pt x="1403" y="294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9"/>
              <p:cNvSpPr/>
              <p:nvPr/>
            </p:nvSpPr>
            <p:spPr>
              <a:xfrm>
                <a:off x="2682850" y="3631825"/>
                <a:ext cx="539925" cy="717875"/>
              </a:xfrm>
              <a:custGeom>
                <a:rect b="b" l="l" r="r" t="t"/>
                <a:pathLst>
                  <a:path extrusionOk="0" h="28715" w="21597">
                    <a:moveTo>
                      <a:pt x="21334" y="1"/>
                    </a:moveTo>
                    <a:cubicBezTo>
                      <a:pt x="21270" y="1"/>
                      <a:pt x="21197" y="22"/>
                      <a:pt x="21121" y="66"/>
                    </a:cubicBezTo>
                    <a:lnTo>
                      <a:pt x="476" y="11984"/>
                    </a:lnTo>
                    <a:cubicBezTo>
                      <a:pt x="213" y="12136"/>
                      <a:pt x="1" y="12506"/>
                      <a:pt x="1" y="12809"/>
                    </a:cubicBezTo>
                    <a:lnTo>
                      <a:pt x="1" y="28375"/>
                    </a:lnTo>
                    <a:cubicBezTo>
                      <a:pt x="1" y="28527"/>
                      <a:pt x="54" y="28633"/>
                      <a:pt x="140" y="28683"/>
                    </a:cubicBezTo>
                    <a:cubicBezTo>
                      <a:pt x="176" y="28704"/>
                      <a:pt x="217" y="28715"/>
                      <a:pt x="263" y="28715"/>
                    </a:cubicBezTo>
                    <a:cubicBezTo>
                      <a:pt x="328" y="28715"/>
                      <a:pt x="400" y="28694"/>
                      <a:pt x="477" y="28650"/>
                    </a:cubicBezTo>
                    <a:lnTo>
                      <a:pt x="21121" y="16732"/>
                    </a:lnTo>
                    <a:cubicBezTo>
                      <a:pt x="21384" y="16580"/>
                      <a:pt x="21596" y="16210"/>
                      <a:pt x="21596" y="15907"/>
                    </a:cubicBezTo>
                    <a:lnTo>
                      <a:pt x="21596" y="341"/>
                    </a:lnTo>
                    <a:cubicBezTo>
                      <a:pt x="21596" y="189"/>
                      <a:pt x="21544" y="83"/>
                      <a:pt x="21457" y="33"/>
                    </a:cubicBezTo>
                    <a:cubicBezTo>
                      <a:pt x="21421" y="12"/>
                      <a:pt x="21380" y="1"/>
                      <a:pt x="21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9"/>
              <p:cNvSpPr/>
              <p:nvPr/>
            </p:nvSpPr>
            <p:spPr>
              <a:xfrm>
                <a:off x="2679525" y="3633475"/>
                <a:ext cx="531375" cy="707750"/>
              </a:xfrm>
              <a:custGeom>
                <a:rect b="b" l="l" r="r" t="t"/>
                <a:pathLst>
                  <a:path extrusionOk="0" h="28310" w="21255">
                    <a:moveTo>
                      <a:pt x="21254" y="0"/>
                    </a:moveTo>
                    <a:lnTo>
                      <a:pt x="554" y="11798"/>
                    </a:lnTo>
                    <a:cubicBezTo>
                      <a:pt x="504" y="11827"/>
                      <a:pt x="449" y="11865"/>
                      <a:pt x="406" y="11904"/>
                    </a:cubicBezTo>
                    <a:cubicBezTo>
                      <a:pt x="226" y="12067"/>
                      <a:pt x="106" y="12271"/>
                      <a:pt x="38" y="12500"/>
                    </a:cubicBezTo>
                    <a:cubicBezTo>
                      <a:pt x="4" y="12612"/>
                      <a:pt x="1" y="12750"/>
                      <a:pt x="4" y="12846"/>
                    </a:cubicBezTo>
                    <a:cubicBezTo>
                      <a:pt x="4" y="12846"/>
                      <a:pt x="75" y="24944"/>
                      <a:pt x="134" y="28309"/>
                    </a:cubicBezTo>
                    <a:cubicBezTo>
                      <a:pt x="192" y="24944"/>
                      <a:pt x="263" y="12846"/>
                      <a:pt x="263" y="12846"/>
                    </a:cubicBezTo>
                    <a:cubicBezTo>
                      <a:pt x="262" y="12733"/>
                      <a:pt x="264" y="12659"/>
                      <a:pt x="290" y="12568"/>
                    </a:cubicBezTo>
                    <a:cubicBezTo>
                      <a:pt x="340" y="12393"/>
                      <a:pt x="445" y="12222"/>
                      <a:pt x="578" y="12104"/>
                    </a:cubicBezTo>
                    <a:cubicBezTo>
                      <a:pt x="613" y="12074"/>
                      <a:pt x="646" y="12051"/>
                      <a:pt x="687" y="12028"/>
                    </a:cubicBezTo>
                    <a:lnTo>
                      <a:pt x="21254" y="0"/>
                    </a:lnTo>
                    <a:close/>
                  </a:path>
                </a:pathLst>
              </a:custGeom>
              <a:solidFill>
                <a:srgbClr val="FFFFFF">
                  <a:alpha val="4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9"/>
              <p:cNvSpPr/>
              <p:nvPr/>
            </p:nvSpPr>
            <p:spPr>
              <a:xfrm>
                <a:off x="2719875" y="3699050"/>
                <a:ext cx="465900" cy="583475"/>
              </a:xfrm>
              <a:custGeom>
                <a:rect b="b" l="l" r="r" t="t"/>
                <a:pathLst>
                  <a:path extrusionOk="0" h="23339" w="18636">
                    <a:moveTo>
                      <a:pt x="18217" y="0"/>
                    </a:moveTo>
                    <a:cubicBezTo>
                      <a:pt x="18115" y="0"/>
                      <a:pt x="18000" y="33"/>
                      <a:pt x="17878" y="103"/>
                    </a:cubicBezTo>
                    <a:lnTo>
                      <a:pt x="757" y="9989"/>
                    </a:lnTo>
                    <a:cubicBezTo>
                      <a:pt x="339" y="10230"/>
                      <a:pt x="1" y="10816"/>
                      <a:pt x="1" y="11299"/>
                    </a:cubicBezTo>
                    <a:lnTo>
                      <a:pt x="1" y="22798"/>
                    </a:lnTo>
                    <a:cubicBezTo>
                      <a:pt x="1" y="23141"/>
                      <a:pt x="171" y="23338"/>
                      <a:pt x="418" y="23338"/>
                    </a:cubicBezTo>
                    <a:cubicBezTo>
                      <a:pt x="520" y="23338"/>
                      <a:pt x="635" y="23305"/>
                      <a:pt x="757" y="23235"/>
                    </a:cubicBezTo>
                    <a:lnTo>
                      <a:pt x="17878" y="13349"/>
                    </a:lnTo>
                    <a:cubicBezTo>
                      <a:pt x="18296" y="13109"/>
                      <a:pt x="18635" y="12522"/>
                      <a:pt x="18635" y="12039"/>
                    </a:cubicBezTo>
                    <a:lnTo>
                      <a:pt x="18635" y="540"/>
                    </a:lnTo>
                    <a:cubicBezTo>
                      <a:pt x="18635" y="198"/>
                      <a:pt x="18465" y="0"/>
                      <a:pt x="18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9"/>
              <p:cNvSpPr/>
              <p:nvPr/>
            </p:nvSpPr>
            <p:spPr>
              <a:xfrm>
                <a:off x="2725950" y="3711650"/>
                <a:ext cx="444750" cy="553075"/>
              </a:xfrm>
              <a:custGeom>
                <a:rect b="b" l="l" r="r" t="t"/>
                <a:pathLst>
                  <a:path extrusionOk="0" h="22123" w="17790">
                    <a:moveTo>
                      <a:pt x="17526" y="0"/>
                    </a:moveTo>
                    <a:cubicBezTo>
                      <a:pt x="17462" y="0"/>
                      <a:pt x="17390" y="21"/>
                      <a:pt x="17313" y="65"/>
                    </a:cubicBezTo>
                    <a:lnTo>
                      <a:pt x="475" y="9787"/>
                    </a:lnTo>
                    <a:cubicBezTo>
                      <a:pt x="213" y="9939"/>
                      <a:pt x="0" y="10307"/>
                      <a:pt x="0" y="10611"/>
                    </a:cubicBezTo>
                    <a:lnTo>
                      <a:pt x="0" y="21782"/>
                    </a:lnTo>
                    <a:cubicBezTo>
                      <a:pt x="0" y="21997"/>
                      <a:pt x="107" y="22122"/>
                      <a:pt x="263" y="22122"/>
                    </a:cubicBezTo>
                    <a:cubicBezTo>
                      <a:pt x="327" y="22122"/>
                      <a:pt x="399" y="22101"/>
                      <a:pt x="475" y="22057"/>
                    </a:cubicBezTo>
                    <a:lnTo>
                      <a:pt x="17313" y="12335"/>
                    </a:lnTo>
                    <a:cubicBezTo>
                      <a:pt x="17577" y="12184"/>
                      <a:pt x="17789" y="11815"/>
                      <a:pt x="17789" y="11512"/>
                    </a:cubicBezTo>
                    <a:lnTo>
                      <a:pt x="17789" y="340"/>
                    </a:lnTo>
                    <a:cubicBezTo>
                      <a:pt x="17789" y="125"/>
                      <a:pt x="17682" y="0"/>
                      <a:pt x="17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9"/>
              <p:cNvSpPr/>
              <p:nvPr/>
            </p:nvSpPr>
            <p:spPr>
              <a:xfrm>
                <a:off x="2775125" y="3953425"/>
                <a:ext cx="154500" cy="207525"/>
              </a:xfrm>
              <a:custGeom>
                <a:rect b="b" l="l" r="r" t="t"/>
                <a:pathLst>
                  <a:path extrusionOk="0" h="8301" w="6180">
                    <a:moveTo>
                      <a:pt x="5810" y="285"/>
                    </a:moveTo>
                    <a:cubicBezTo>
                      <a:pt x="5830" y="285"/>
                      <a:pt x="5845" y="293"/>
                      <a:pt x="5853" y="297"/>
                    </a:cubicBezTo>
                    <a:cubicBezTo>
                      <a:pt x="5866" y="305"/>
                      <a:pt x="5895" y="327"/>
                      <a:pt x="5895" y="371"/>
                    </a:cubicBezTo>
                    <a:lnTo>
                      <a:pt x="5895" y="4617"/>
                    </a:lnTo>
                    <a:cubicBezTo>
                      <a:pt x="5895" y="4754"/>
                      <a:pt x="5821" y="4883"/>
                      <a:pt x="5702" y="4950"/>
                    </a:cubicBezTo>
                    <a:lnTo>
                      <a:pt x="413" y="8004"/>
                    </a:lnTo>
                    <a:cubicBezTo>
                      <a:pt x="398" y="8013"/>
                      <a:pt x="383" y="8016"/>
                      <a:pt x="371" y="8016"/>
                    </a:cubicBezTo>
                    <a:cubicBezTo>
                      <a:pt x="351" y="8016"/>
                      <a:pt x="335" y="8009"/>
                      <a:pt x="328" y="8004"/>
                    </a:cubicBezTo>
                    <a:cubicBezTo>
                      <a:pt x="315" y="7997"/>
                      <a:pt x="286" y="7975"/>
                      <a:pt x="286" y="7931"/>
                    </a:cubicBezTo>
                    <a:lnTo>
                      <a:pt x="286" y="3686"/>
                    </a:lnTo>
                    <a:cubicBezTo>
                      <a:pt x="286" y="3548"/>
                      <a:pt x="359" y="3419"/>
                      <a:pt x="478" y="3351"/>
                    </a:cubicBezTo>
                    <a:lnTo>
                      <a:pt x="5767" y="297"/>
                    </a:lnTo>
                    <a:cubicBezTo>
                      <a:pt x="5782" y="289"/>
                      <a:pt x="5797" y="285"/>
                      <a:pt x="5809" y="285"/>
                    </a:cubicBezTo>
                    <a:close/>
                    <a:moveTo>
                      <a:pt x="5810" y="1"/>
                    </a:moveTo>
                    <a:cubicBezTo>
                      <a:pt x="5746" y="1"/>
                      <a:pt x="5683" y="17"/>
                      <a:pt x="5624" y="51"/>
                    </a:cubicBezTo>
                    <a:lnTo>
                      <a:pt x="336" y="3104"/>
                    </a:lnTo>
                    <a:cubicBezTo>
                      <a:pt x="129" y="3223"/>
                      <a:pt x="1" y="3446"/>
                      <a:pt x="1" y="3686"/>
                    </a:cubicBezTo>
                    <a:lnTo>
                      <a:pt x="1" y="7931"/>
                    </a:lnTo>
                    <a:cubicBezTo>
                      <a:pt x="1" y="8064"/>
                      <a:pt x="70" y="8184"/>
                      <a:pt x="185" y="8251"/>
                    </a:cubicBezTo>
                    <a:cubicBezTo>
                      <a:pt x="244" y="8284"/>
                      <a:pt x="307" y="8301"/>
                      <a:pt x="371" y="8301"/>
                    </a:cubicBezTo>
                    <a:cubicBezTo>
                      <a:pt x="434" y="8301"/>
                      <a:pt x="497" y="8284"/>
                      <a:pt x="555" y="8251"/>
                    </a:cubicBezTo>
                    <a:lnTo>
                      <a:pt x="5844" y="5197"/>
                    </a:lnTo>
                    <a:cubicBezTo>
                      <a:pt x="6051" y="5078"/>
                      <a:pt x="6180" y="4855"/>
                      <a:pt x="6180" y="4617"/>
                    </a:cubicBezTo>
                    <a:lnTo>
                      <a:pt x="6180" y="371"/>
                    </a:lnTo>
                    <a:cubicBezTo>
                      <a:pt x="6180" y="237"/>
                      <a:pt x="6111" y="117"/>
                      <a:pt x="5994" y="51"/>
                    </a:cubicBezTo>
                    <a:cubicBezTo>
                      <a:pt x="5936" y="17"/>
                      <a:pt x="5873" y="1"/>
                      <a:pt x="5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9"/>
              <p:cNvSpPr/>
              <p:nvPr/>
            </p:nvSpPr>
            <p:spPr>
              <a:xfrm>
                <a:off x="2993900" y="3964600"/>
                <a:ext cx="25400" cy="29900"/>
              </a:xfrm>
              <a:custGeom>
                <a:rect b="b" l="l" r="r" t="t"/>
                <a:pathLst>
                  <a:path extrusionOk="0" h="1196" w="1016">
                    <a:moveTo>
                      <a:pt x="715" y="1"/>
                    </a:moveTo>
                    <a:cubicBezTo>
                      <a:pt x="542" y="1"/>
                      <a:pt x="326" y="159"/>
                      <a:pt x="182" y="409"/>
                    </a:cubicBezTo>
                    <a:cubicBezTo>
                      <a:pt x="1" y="721"/>
                      <a:pt x="1" y="1060"/>
                      <a:pt x="182" y="1165"/>
                    </a:cubicBezTo>
                    <a:cubicBezTo>
                      <a:pt x="218" y="1186"/>
                      <a:pt x="258" y="1195"/>
                      <a:pt x="301" y="1195"/>
                    </a:cubicBezTo>
                    <a:cubicBezTo>
                      <a:pt x="475" y="1195"/>
                      <a:pt x="691" y="1037"/>
                      <a:pt x="836" y="787"/>
                    </a:cubicBezTo>
                    <a:cubicBezTo>
                      <a:pt x="1016" y="474"/>
                      <a:pt x="1016" y="136"/>
                      <a:pt x="836" y="32"/>
                    </a:cubicBezTo>
                    <a:cubicBezTo>
                      <a:pt x="800" y="11"/>
                      <a:pt x="759" y="1"/>
                      <a:pt x="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9"/>
              <p:cNvSpPr/>
              <p:nvPr/>
            </p:nvSpPr>
            <p:spPr>
              <a:xfrm>
                <a:off x="2992500" y="3909350"/>
                <a:ext cx="28250" cy="41900"/>
              </a:xfrm>
              <a:custGeom>
                <a:rect b="b" l="l" r="r" t="t"/>
                <a:pathLst>
                  <a:path extrusionOk="0" h="1676" w="1130">
                    <a:moveTo>
                      <a:pt x="564" y="0"/>
                    </a:moveTo>
                    <a:lnTo>
                      <a:pt x="1" y="845"/>
                    </a:lnTo>
                    <a:lnTo>
                      <a:pt x="305" y="669"/>
                    </a:lnTo>
                    <a:lnTo>
                      <a:pt x="305" y="1676"/>
                    </a:lnTo>
                    <a:lnTo>
                      <a:pt x="824" y="1376"/>
                    </a:lnTo>
                    <a:lnTo>
                      <a:pt x="824" y="369"/>
                    </a:lnTo>
                    <a:lnTo>
                      <a:pt x="1129" y="1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3034375" y="3934625"/>
                <a:ext cx="33050" cy="36400"/>
              </a:xfrm>
              <a:custGeom>
                <a:rect b="b" l="l" r="r" t="t"/>
                <a:pathLst>
                  <a:path extrusionOk="0" h="1456" w="1322">
                    <a:moveTo>
                      <a:pt x="872" y="1"/>
                    </a:moveTo>
                    <a:lnTo>
                      <a:pt x="872" y="352"/>
                    </a:lnTo>
                    <a:lnTo>
                      <a:pt x="0" y="856"/>
                    </a:lnTo>
                    <a:lnTo>
                      <a:pt x="0" y="1456"/>
                    </a:lnTo>
                    <a:lnTo>
                      <a:pt x="872" y="953"/>
                    </a:lnTo>
                    <a:lnTo>
                      <a:pt x="872" y="1303"/>
                    </a:lnTo>
                    <a:lnTo>
                      <a:pt x="1321" y="393"/>
                    </a:lnTo>
                    <a:lnTo>
                      <a:pt x="8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9"/>
              <p:cNvSpPr/>
              <p:nvPr/>
            </p:nvSpPr>
            <p:spPr>
              <a:xfrm>
                <a:off x="2992500" y="4007825"/>
                <a:ext cx="28250" cy="41950"/>
              </a:xfrm>
              <a:custGeom>
                <a:rect b="b" l="l" r="r" t="t"/>
                <a:pathLst>
                  <a:path extrusionOk="0" h="1678" w="1130">
                    <a:moveTo>
                      <a:pt x="824" y="1"/>
                    </a:moveTo>
                    <a:lnTo>
                      <a:pt x="305" y="301"/>
                    </a:lnTo>
                    <a:lnTo>
                      <a:pt x="305" y="1309"/>
                    </a:lnTo>
                    <a:lnTo>
                      <a:pt x="1" y="1484"/>
                    </a:lnTo>
                    <a:lnTo>
                      <a:pt x="564" y="1678"/>
                    </a:lnTo>
                    <a:lnTo>
                      <a:pt x="1129" y="833"/>
                    </a:lnTo>
                    <a:lnTo>
                      <a:pt x="824" y="1008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9"/>
              <p:cNvSpPr/>
              <p:nvPr/>
            </p:nvSpPr>
            <p:spPr>
              <a:xfrm>
                <a:off x="2945800" y="3988050"/>
                <a:ext cx="33075" cy="36400"/>
              </a:xfrm>
              <a:custGeom>
                <a:rect b="b" l="l" r="r" t="t"/>
                <a:pathLst>
                  <a:path extrusionOk="0" h="1456" w="1323">
                    <a:moveTo>
                      <a:pt x="1323" y="0"/>
                    </a:moveTo>
                    <a:lnTo>
                      <a:pt x="451" y="505"/>
                    </a:lnTo>
                    <a:lnTo>
                      <a:pt x="451" y="153"/>
                    </a:lnTo>
                    <a:lnTo>
                      <a:pt x="0" y="1064"/>
                    </a:lnTo>
                    <a:lnTo>
                      <a:pt x="451" y="1456"/>
                    </a:lnTo>
                    <a:lnTo>
                      <a:pt x="451" y="1104"/>
                    </a:lnTo>
                    <a:lnTo>
                      <a:pt x="1323" y="601"/>
                    </a:lnTo>
                    <a:lnTo>
                      <a:pt x="13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3087700" y="3825725"/>
                <a:ext cx="61750" cy="57000"/>
              </a:xfrm>
              <a:custGeom>
                <a:rect b="b" l="l" r="r" t="t"/>
                <a:pathLst>
                  <a:path extrusionOk="0" h="2280" w="2470">
                    <a:moveTo>
                      <a:pt x="2470" y="1"/>
                    </a:moveTo>
                    <a:lnTo>
                      <a:pt x="0" y="1427"/>
                    </a:lnTo>
                    <a:lnTo>
                      <a:pt x="0" y="2280"/>
                    </a:lnTo>
                    <a:lnTo>
                      <a:pt x="2470" y="855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9"/>
              <p:cNvSpPr/>
              <p:nvPr/>
            </p:nvSpPr>
            <p:spPr>
              <a:xfrm>
                <a:off x="3087700" y="3879925"/>
                <a:ext cx="61750" cy="57000"/>
              </a:xfrm>
              <a:custGeom>
                <a:rect b="b" l="l" r="r" t="t"/>
                <a:pathLst>
                  <a:path extrusionOk="0" h="2280" w="2470">
                    <a:moveTo>
                      <a:pt x="2470" y="1"/>
                    </a:moveTo>
                    <a:lnTo>
                      <a:pt x="0" y="1426"/>
                    </a:lnTo>
                    <a:lnTo>
                      <a:pt x="0" y="2280"/>
                    </a:lnTo>
                    <a:lnTo>
                      <a:pt x="2470" y="854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9"/>
              <p:cNvSpPr/>
              <p:nvPr/>
            </p:nvSpPr>
            <p:spPr>
              <a:xfrm>
                <a:off x="3087700" y="3934100"/>
                <a:ext cx="61750" cy="57000"/>
              </a:xfrm>
              <a:custGeom>
                <a:rect b="b" l="l" r="r" t="t"/>
                <a:pathLst>
                  <a:path extrusionOk="0" h="2280" w="2470">
                    <a:moveTo>
                      <a:pt x="2470" y="1"/>
                    </a:moveTo>
                    <a:lnTo>
                      <a:pt x="0" y="1427"/>
                    </a:lnTo>
                    <a:lnTo>
                      <a:pt x="0" y="2280"/>
                    </a:lnTo>
                    <a:lnTo>
                      <a:pt x="2470" y="854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9"/>
              <p:cNvSpPr/>
              <p:nvPr/>
            </p:nvSpPr>
            <p:spPr>
              <a:xfrm>
                <a:off x="3087700" y="3988275"/>
                <a:ext cx="61750" cy="57000"/>
              </a:xfrm>
              <a:custGeom>
                <a:rect b="b" l="l" r="r" t="t"/>
                <a:pathLst>
                  <a:path extrusionOk="0" h="2280" w="2470">
                    <a:moveTo>
                      <a:pt x="2470" y="1"/>
                    </a:moveTo>
                    <a:lnTo>
                      <a:pt x="0" y="1427"/>
                    </a:lnTo>
                    <a:lnTo>
                      <a:pt x="0" y="2280"/>
                    </a:lnTo>
                    <a:lnTo>
                      <a:pt x="2470" y="855"/>
                    </a:lnTo>
                    <a:lnTo>
                      <a:pt x="24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9"/>
              <p:cNvSpPr/>
              <p:nvPr/>
            </p:nvSpPr>
            <p:spPr>
              <a:xfrm>
                <a:off x="2748925" y="3982350"/>
                <a:ext cx="19875" cy="40475"/>
              </a:xfrm>
              <a:custGeom>
                <a:rect b="b" l="l" r="r" t="t"/>
                <a:pathLst>
                  <a:path extrusionOk="0" h="1619" w="795">
                    <a:moveTo>
                      <a:pt x="794" y="1"/>
                    </a:moveTo>
                    <a:lnTo>
                      <a:pt x="1" y="458"/>
                    </a:lnTo>
                    <a:lnTo>
                      <a:pt x="1" y="1618"/>
                    </a:lnTo>
                    <a:lnTo>
                      <a:pt x="794" y="1160"/>
                    </a:lnTo>
                    <a:lnTo>
                      <a:pt x="7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9"/>
              <p:cNvSpPr/>
              <p:nvPr/>
            </p:nvSpPr>
            <p:spPr>
              <a:xfrm>
                <a:off x="2781000" y="3963825"/>
                <a:ext cx="19825" cy="40500"/>
              </a:xfrm>
              <a:custGeom>
                <a:rect b="b" l="l" r="r" t="t"/>
                <a:pathLst>
                  <a:path extrusionOk="0" h="1620" w="793">
                    <a:moveTo>
                      <a:pt x="793" y="1"/>
                    </a:moveTo>
                    <a:lnTo>
                      <a:pt x="0" y="460"/>
                    </a:lnTo>
                    <a:lnTo>
                      <a:pt x="0" y="1619"/>
                    </a:lnTo>
                    <a:lnTo>
                      <a:pt x="793" y="1161"/>
                    </a:lnTo>
                    <a:lnTo>
                      <a:pt x="7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9"/>
              <p:cNvSpPr/>
              <p:nvPr/>
            </p:nvSpPr>
            <p:spPr>
              <a:xfrm>
                <a:off x="2842425" y="3924375"/>
                <a:ext cx="26825" cy="44450"/>
              </a:xfrm>
              <a:custGeom>
                <a:rect b="b" l="l" r="r" t="t"/>
                <a:pathLst>
                  <a:path extrusionOk="0" h="1778" w="1073">
                    <a:moveTo>
                      <a:pt x="1072" y="0"/>
                    </a:moveTo>
                    <a:lnTo>
                      <a:pt x="1" y="617"/>
                    </a:lnTo>
                    <a:lnTo>
                      <a:pt x="1" y="1777"/>
                    </a:lnTo>
                    <a:lnTo>
                      <a:pt x="1072" y="1160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9"/>
              <p:cNvSpPr/>
              <p:nvPr/>
            </p:nvSpPr>
            <p:spPr>
              <a:xfrm>
                <a:off x="2889025" y="3897475"/>
                <a:ext cx="26800" cy="44450"/>
              </a:xfrm>
              <a:custGeom>
                <a:rect b="b" l="l" r="r" t="t"/>
                <a:pathLst>
                  <a:path extrusionOk="0" h="1778" w="1072">
                    <a:moveTo>
                      <a:pt x="1072" y="0"/>
                    </a:moveTo>
                    <a:lnTo>
                      <a:pt x="1" y="617"/>
                    </a:lnTo>
                    <a:lnTo>
                      <a:pt x="1" y="1777"/>
                    </a:lnTo>
                    <a:lnTo>
                      <a:pt x="1072" y="1160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9"/>
              <p:cNvSpPr/>
              <p:nvPr/>
            </p:nvSpPr>
            <p:spPr>
              <a:xfrm>
                <a:off x="2935625" y="3870575"/>
                <a:ext cx="26800" cy="44450"/>
              </a:xfrm>
              <a:custGeom>
                <a:rect b="b" l="l" r="r" t="t"/>
                <a:pathLst>
                  <a:path extrusionOk="0" h="1778" w="1072">
                    <a:moveTo>
                      <a:pt x="1071" y="0"/>
                    </a:moveTo>
                    <a:lnTo>
                      <a:pt x="0" y="618"/>
                    </a:lnTo>
                    <a:lnTo>
                      <a:pt x="0" y="1777"/>
                    </a:lnTo>
                    <a:lnTo>
                      <a:pt x="1071" y="1160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9"/>
              <p:cNvSpPr/>
              <p:nvPr/>
            </p:nvSpPr>
            <p:spPr>
              <a:xfrm>
                <a:off x="2982200" y="3843675"/>
                <a:ext cx="26800" cy="44450"/>
              </a:xfrm>
              <a:custGeom>
                <a:rect b="b" l="l" r="r" t="t"/>
                <a:pathLst>
                  <a:path extrusionOk="0" h="1778" w="1072">
                    <a:moveTo>
                      <a:pt x="1072" y="0"/>
                    </a:moveTo>
                    <a:lnTo>
                      <a:pt x="1" y="618"/>
                    </a:lnTo>
                    <a:lnTo>
                      <a:pt x="1" y="1778"/>
                    </a:lnTo>
                    <a:lnTo>
                      <a:pt x="1072" y="1160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9"/>
              <p:cNvSpPr/>
              <p:nvPr/>
            </p:nvSpPr>
            <p:spPr>
              <a:xfrm>
                <a:off x="3028800" y="3816775"/>
                <a:ext cx="26800" cy="44450"/>
              </a:xfrm>
              <a:custGeom>
                <a:rect b="b" l="l" r="r" t="t"/>
                <a:pathLst>
                  <a:path extrusionOk="0" h="1778" w="1072">
                    <a:moveTo>
                      <a:pt x="1072" y="0"/>
                    </a:moveTo>
                    <a:lnTo>
                      <a:pt x="0" y="618"/>
                    </a:lnTo>
                    <a:lnTo>
                      <a:pt x="0" y="1778"/>
                    </a:lnTo>
                    <a:lnTo>
                      <a:pt x="1072" y="1160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9"/>
              <p:cNvSpPr/>
              <p:nvPr/>
            </p:nvSpPr>
            <p:spPr>
              <a:xfrm>
                <a:off x="3075375" y="3789875"/>
                <a:ext cx="26775" cy="44450"/>
              </a:xfrm>
              <a:custGeom>
                <a:rect b="b" l="l" r="r" t="t"/>
                <a:pathLst>
                  <a:path extrusionOk="0" h="1778" w="1071">
                    <a:moveTo>
                      <a:pt x="1071" y="0"/>
                    </a:moveTo>
                    <a:lnTo>
                      <a:pt x="1" y="618"/>
                    </a:lnTo>
                    <a:lnTo>
                      <a:pt x="1" y="1778"/>
                    </a:lnTo>
                    <a:lnTo>
                      <a:pt x="1071" y="1160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9"/>
              <p:cNvSpPr/>
              <p:nvPr/>
            </p:nvSpPr>
            <p:spPr>
              <a:xfrm>
                <a:off x="3121975" y="3762975"/>
                <a:ext cx="26775" cy="44450"/>
              </a:xfrm>
              <a:custGeom>
                <a:rect b="b" l="l" r="r" t="t"/>
                <a:pathLst>
                  <a:path extrusionOk="0" h="1778" w="1071">
                    <a:moveTo>
                      <a:pt x="1071" y="1"/>
                    </a:moveTo>
                    <a:lnTo>
                      <a:pt x="1" y="618"/>
                    </a:lnTo>
                    <a:lnTo>
                      <a:pt x="1" y="1778"/>
                    </a:lnTo>
                    <a:lnTo>
                      <a:pt x="1071" y="1160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9"/>
              <p:cNvSpPr/>
              <p:nvPr/>
            </p:nvSpPr>
            <p:spPr>
              <a:xfrm>
                <a:off x="2935300" y="4088825"/>
                <a:ext cx="26775" cy="44475"/>
              </a:xfrm>
              <a:custGeom>
                <a:rect b="b" l="l" r="r" t="t"/>
                <a:pathLst>
                  <a:path extrusionOk="0" h="1779" w="1071">
                    <a:moveTo>
                      <a:pt x="1070" y="0"/>
                    </a:moveTo>
                    <a:lnTo>
                      <a:pt x="0" y="619"/>
                    </a:lnTo>
                    <a:lnTo>
                      <a:pt x="0" y="1779"/>
                    </a:lnTo>
                    <a:lnTo>
                      <a:pt x="1070" y="1160"/>
                    </a:lnTo>
                    <a:lnTo>
                      <a:pt x="10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9"/>
              <p:cNvSpPr/>
              <p:nvPr/>
            </p:nvSpPr>
            <p:spPr>
              <a:xfrm>
                <a:off x="2888700" y="4115725"/>
                <a:ext cx="26775" cy="44475"/>
              </a:xfrm>
              <a:custGeom>
                <a:rect b="b" l="l" r="r" t="t"/>
                <a:pathLst>
                  <a:path extrusionOk="0" h="1779" w="1071">
                    <a:moveTo>
                      <a:pt x="1071" y="0"/>
                    </a:moveTo>
                    <a:lnTo>
                      <a:pt x="1" y="619"/>
                    </a:lnTo>
                    <a:lnTo>
                      <a:pt x="1" y="1778"/>
                    </a:lnTo>
                    <a:lnTo>
                      <a:pt x="1071" y="1160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9"/>
              <p:cNvSpPr/>
              <p:nvPr/>
            </p:nvSpPr>
            <p:spPr>
              <a:xfrm>
                <a:off x="2842125" y="4142600"/>
                <a:ext cx="26775" cy="44500"/>
              </a:xfrm>
              <a:custGeom>
                <a:rect b="b" l="l" r="r" t="t"/>
                <a:pathLst>
                  <a:path extrusionOk="0" h="1780" w="1071">
                    <a:moveTo>
                      <a:pt x="1070" y="1"/>
                    </a:moveTo>
                    <a:lnTo>
                      <a:pt x="0" y="619"/>
                    </a:lnTo>
                    <a:lnTo>
                      <a:pt x="0" y="1779"/>
                    </a:lnTo>
                    <a:lnTo>
                      <a:pt x="1070" y="1161"/>
                    </a:lnTo>
                    <a:lnTo>
                      <a:pt x="10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9"/>
              <p:cNvSpPr/>
              <p:nvPr/>
            </p:nvSpPr>
            <p:spPr>
              <a:xfrm>
                <a:off x="2795525" y="4169500"/>
                <a:ext cx="26800" cy="44500"/>
              </a:xfrm>
              <a:custGeom>
                <a:rect b="b" l="l" r="r" t="t"/>
                <a:pathLst>
                  <a:path extrusionOk="0" h="1780" w="1072">
                    <a:moveTo>
                      <a:pt x="1072" y="1"/>
                    </a:moveTo>
                    <a:lnTo>
                      <a:pt x="0" y="619"/>
                    </a:lnTo>
                    <a:lnTo>
                      <a:pt x="0" y="1779"/>
                    </a:lnTo>
                    <a:lnTo>
                      <a:pt x="1072" y="1161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9"/>
              <p:cNvSpPr/>
              <p:nvPr/>
            </p:nvSpPr>
            <p:spPr>
              <a:xfrm>
                <a:off x="2748925" y="4196400"/>
                <a:ext cx="26825" cy="44500"/>
              </a:xfrm>
              <a:custGeom>
                <a:rect b="b" l="l" r="r" t="t"/>
                <a:pathLst>
                  <a:path extrusionOk="0" h="1780" w="1073">
                    <a:moveTo>
                      <a:pt x="1072" y="1"/>
                    </a:moveTo>
                    <a:lnTo>
                      <a:pt x="1" y="619"/>
                    </a:lnTo>
                    <a:lnTo>
                      <a:pt x="1" y="1779"/>
                    </a:lnTo>
                    <a:lnTo>
                      <a:pt x="1072" y="1161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9"/>
              <p:cNvSpPr/>
              <p:nvPr/>
            </p:nvSpPr>
            <p:spPr>
              <a:xfrm>
                <a:off x="2903600" y="3821550"/>
                <a:ext cx="91175" cy="66400"/>
              </a:xfrm>
              <a:custGeom>
                <a:rect b="b" l="l" r="r" t="t"/>
                <a:pathLst>
                  <a:path extrusionOk="0" h="2656" w="3647">
                    <a:moveTo>
                      <a:pt x="3646" y="1"/>
                    </a:moveTo>
                    <a:lnTo>
                      <a:pt x="1" y="2106"/>
                    </a:lnTo>
                    <a:lnTo>
                      <a:pt x="1" y="2656"/>
                    </a:lnTo>
                    <a:lnTo>
                      <a:pt x="3646" y="550"/>
                    </a:lnTo>
                    <a:lnTo>
                      <a:pt x="36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9"/>
              <p:cNvSpPr/>
              <p:nvPr/>
            </p:nvSpPr>
            <p:spPr>
              <a:xfrm>
                <a:off x="2651250" y="3934375"/>
                <a:ext cx="35100" cy="414550"/>
              </a:xfrm>
              <a:custGeom>
                <a:rect b="b" l="l" r="r" t="t"/>
                <a:pathLst>
                  <a:path extrusionOk="0" h="16582" w="1404">
                    <a:moveTo>
                      <a:pt x="1" y="0"/>
                    </a:moveTo>
                    <a:lnTo>
                      <a:pt x="1" y="15543"/>
                    </a:lnTo>
                    <a:cubicBezTo>
                      <a:pt x="1" y="15696"/>
                      <a:pt x="52" y="15802"/>
                      <a:pt x="141" y="15852"/>
                    </a:cubicBezTo>
                    <a:lnTo>
                      <a:pt x="1403" y="16581"/>
                    </a:lnTo>
                    <a:lnTo>
                      <a:pt x="1403" y="16581"/>
                    </a:lnTo>
                    <a:cubicBezTo>
                      <a:pt x="1318" y="16532"/>
                      <a:pt x="1265" y="16423"/>
                      <a:pt x="1265" y="16273"/>
                    </a:cubicBezTo>
                    <a:lnTo>
                      <a:pt x="1265" y="728"/>
                    </a:lnTo>
                    <a:lnTo>
                      <a:pt x="1" y="0"/>
                    </a:lnTo>
                    <a:close/>
                    <a:moveTo>
                      <a:pt x="1403" y="16581"/>
                    </a:moveTo>
                    <a:lnTo>
                      <a:pt x="1403" y="16581"/>
                    </a:lnTo>
                    <a:cubicBezTo>
                      <a:pt x="1403" y="16581"/>
                      <a:pt x="1403" y="16581"/>
                      <a:pt x="1404" y="16581"/>
                    </a:cubicBezTo>
                    <a:lnTo>
                      <a:pt x="1403" y="1658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828" name="Google Shape;1828;p29"/>
          <p:cNvCxnSpPr>
            <a:stCxn id="1829" idx="2"/>
            <a:endCxn id="1772" idx="2"/>
          </p:cNvCxnSpPr>
          <p:nvPr/>
        </p:nvCxnSpPr>
        <p:spPr>
          <a:xfrm rot="5400000">
            <a:off x="-133250" y="2329275"/>
            <a:ext cx="2923800" cy="838500"/>
          </a:xfrm>
          <a:prstGeom prst="bentConnector4">
            <a:avLst>
              <a:gd fmla="val 37536" name="adj1"/>
              <a:gd fmla="val 1283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830" name="Google Shape;1830;p29"/>
          <p:cNvSpPr txBox="1"/>
          <p:nvPr/>
        </p:nvSpPr>
        <p:spPr>
          <a:xfrm>
            <a:off x="3219975" y="763425"/>
            <a:ext cx="39723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Processing Module</a:t>
            </a:r>
            <a:endParaRPr sz="2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31" name="Google Shape;18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50" y="630550"/>
            <a:ext cx="1202650" cy="12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29"/>
          <p:cNvSpPr txBox="1"/>
          <p:nvPr/>
        </p:nvSpPr>
        <p:spPr>
          <a:xfrm>
            <a:off x="2445225" y="2164225"/>
            <a:ext cx="460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</a:t>
            </a:r>
            <a:r>
              <a:rPr lang="en">
                <a:solidFill>
                  <a:srgbClr val="FFFFFF"/>
                </a:solidFill>
              </a:rPr>
              <a:t>The Raspberry Pi 4 Model B is the heart of the system, handling motion detection algorithms and communication protocols. Python and OpenCV enable efficient processing and accurate detection.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0"/>
          <p:cNvSpPr txBox="1"/>
          <p:nvPr>
            <p:ph idx="2" type="title"/>
          </p:nvPr>
        </p:nvSpPr>
        <p:spPr>
          <a:xfrm>
            <a:off x="757125" y="959400"/>
            <a:ext cx="5297100" cy="30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Hardware: Raspberry Pi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Used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Raspberry Pi 4 Model B.</a:t>
            </a:r>
            <a:endParaRPr b="0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Quad-core Cortex-A72 processor.</a:t>
            </a:r>
            <a:endParaRPr b="0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2GB/4GB/8GB, depending on the project's complexity.</a:t>
            </a:r>
            <a:endParaRPr b="0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Connectivity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Built-in Wi-Fi and Bluetooth for network communication.</a:t>
            </a:r>
            <a:endParaRPr b="0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Raspberry Pi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Compact and affordable.</a:t>
            </a:r>
            <a:endParaRPr b="0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Python and Linux-based operating systems like Raspbian OS, which are ideal for IoT projects.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8" name="Google Shape;18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425" y="1301738"/>
            <a:ext cx="2360325" cy="23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30"/>
          <p:cNvSpPr txBox="1"/>
          <p:nvPr/>
        </p:nvSpPr>
        <p:spPr>
          <a:xfrm>
            <a:off x="3051350" y="632250"/>
            <a:ext cx="39723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Processing Module</a:t>
            </a:r>
            <a:endParaRPr sz="2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1"/>
          <p:cNvSpPr txBox="1"/>
          <p:nvPr>
            <p:ph idx="2" type="title"/>
          </p:nvPr>
        </p:nvSpPr>
        <p:spPr>
          <a:xfrm>
            <a:off x="794600" y="836938"/>
            <a:ext cx="4105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system</a:t>
            </a:r>
            <a:endParaRPr/>
          </a:p>
        </p:txBody>
      </p:sp>
      <p:sp>
        <p:nvSpPr>
          <p:cNvPr id="1845" name="Google Shape;1845;p31"/>
          <p:cNvSpPr txBox="1"/>
          <p:nvPr>
            <p:ph idx="3" type="subTitle"/>
          </p:nvPr>
        </p:nvSpPr>
        <p:spPr>
          <a:xfrm>
            <a:off x="862575" y="1765888"/>
            <a:ext cx="4112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email alerts, a buzzer provides an on-site alarm to deter intruders instantly.</a:t>
            </a:r>
            <a:endParaRPr/>
          </a:p>
        </p:txBody>
      </p:sp>
      <p:pic>
        <p:nvPicPr>
          <p:cNvPr id="1846" name="Google Shape;18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108" y="903983"/>
            <a:ext cx="3148200" cy="314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7" name="Google Shape;1847;p31"/>
          <p:cNvGrpSpPr/>
          <p:nvPr/>
        </p:nvGrpSpPr>
        <p:grpSpPr>
          <a:xfrm>
            <a:off x="862576" y="3808636"/>
            <a:ext cx="1003772" cy="1056514"/>
            <a:chOff x="528400" y="3454302"/>
            <a:chExt cx="1457700" cy="1566135"/>
          </a:xfrm>
        </p:grpSpPr>
        <p:sp>
          <p:nvSpPr>
            <p:cNvPr id="1848" name="Google Shape;1848;p31"/>
            <p:cNvSpPr/>
            <p:nvPr/>
          </p:nvSpPr>
          <p:spPr>
            <a:xfrm>
              <a:off x="528400" y="3481575"/>
              <a:ext cx="1457700" cy="1457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9" name="Google Shape;1849;p31"/>
            <p:cNvGrpSpPr/>
            <p:nvPr/>
          </p:nvGrpSpPr>
          <p:grpSpPr>
            <a:xfrm>
              <a:off x="828391" y="3454302"/>
              <a:ext cx="857858" cy="1566135"/>
              <a:chOff x="1940825" y="3841775"/>
              <a:chExt cx="376650" cy="687625"/>
            </a:xfrm>
          </p:grpSpPr>
          <p:sp>
            <p:nvSpPr>
              <p:cNvPr id="1850" name="Google Shape;1850;p31"/>
              <p:cNvSpPr/>
              <p:nvPr/>
            </p:nvSpPr>
            <p:spPr>
              <a:xfrm>
                <a:off x="1940825" y="4321900"/>
                <a:ext cx="305150" cy="176200"/>
              </a:xfrm>
              <a:custGeom>
                <a:rect b="b" l="l" r="r" t="t"/>
                <a:pathLst>
                  <a:path extrusionOk="0" h="7048" w="12206">
                    <a:moveTo>
                      <a:pt x="5649" y="1"/>
                    </a:moveTo>
                    <a:cubicBezTo>
                      <a:pt x="4204" y="1"/>
                      <a:pt x="2758" y="320"/>
                      <a:pt x="1655" y="957"/>
                    </a:cubicBezTo>
                    <a:cubicBezTo>
                      <a:pt x="553" y="1594"/>
                      <a:pt x="1" y="2428"/>
                      <a:pt x="1" y="3263"/>
                    </a:cubicBezTo>
                    <a:cubicBezTo>
                      <a:pt x="1" y="4098"/>
                      <a:pt x="553" y="4932"/>
                      <a:pt x="1655" y="5568"/>
                    </a:cubicBezTo>
                    <a:lnTo>
                      <a:pt x="3204" y="6462"/>
                    </a:lnTo>
                    <a:cubicBezTo>
                      <a:pt x="3879" y="6853"/>
                      <a:pt x="4764" y="7048"/>
                      <a:pt x="5649" y="7048"/>
                    </a:cubicBezTo>
                    <a:cubicBezTo>
                      <a:pt x="6535" y="7048"/>
                      <a:pt x="7420" y="6853"/>
                      <a:pt x="8096" y="6462"/>
                    </a:cubicBezTo>
                    <a:lnTo>
                      <a:pt x="11192" y="4675"/>
                    </a:lnTo>
                    <a:cubicBezTo>
                      <a:pt x="11867" y="4285"/>
                      <a:pt x="12206" y="3774"/>
                      <a:pt x="12206" y="3263"/>
                    </a:cubicBezTo>
                    <a:cubicBezTo>
                      <a:pt x="12206" y="2751"/>
                      <a:pt x="11867" y="2240"/>
                      <a:pt x="11192" y="1851"/>
                    </a:cubicBezTo>
                    <a:lnTo>
                      <a:pt x="9644" y="957"/>
                    </a:lnTo>
                    <a:cubicBezTo>
                      <a:pt x="8541" y="320"/>
                      <a:pt x="7095" y="1"/>
                      <a:pt x="5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31"/>
              <p:cNvSpPr/>
              <p:nvPr/>
            </p:nvSpPr>
            <p:spPr>
              <a:xfrm>
                <a:off x="2048575" y="4178725"/>
                <a:ext cx="106575" cy="61550"/>
              </a:xfrm>
              <a:custGeom>
                <a:rect b="b" l="l" r="r" t="t"/>
                <a:pathLst>
                  <a:path extrusionOk="0" h="2462" w="4263">
                    <a:moveTo>
                      <a:pt x="2895" y="1"/>
                    </a:moveTo>
                    <a:lnTo>
                      <a:pt x="0" y="1672"/>
                    </a:lnTo>
                    <a:lnTo>
                      <a:pt x="1367" y="2462"/>
                    </a:lnTo>
                    <a:lnTo>
                      <a:pt x="4263" y="789"/>
                    </a:lnTo>
                    <a:lnTo>
                      <a:pt x="28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31"/>
              <p:cNvSpPr/>
              <p:nvPr/>
            </p:nvSpPr>
            <p:spPr>
              <a:xfrm>
                <a:off x="2050650" y="4198450"/>
                <a:ext cx="104500" cy="212925"/>
              </a:xfrm>
              <a:custGeom>
                <a:rect b="b" l="l" r="r" t="t"/>
                <a:pathLst>
                  <a:path extrusionOk="0" h="8517" w="4180">
                    <a:moveTo>
                      <a:pt x="4180" y="0"/>
                    </a:moveTo>
                    <a:lnTo>
                      <a:pt x="1284" y="1673"/>
                    </a:lnTo>
                    <a:lnTo>
                      <a:pt x="0" y="8517"/>
                    </a:lnTo>
                    <a:lnTo>
                      <a:pt x="0" y="8517"/>
                    </a:lnTo>
                    <a:lnTo>
                      <a:pt x="2896" y="6846"/>
                    </a:lnTo>
                    <a:lnTo>
                      <a:pt x="41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31"/>
              <p:cNvSpPr/>
              <p:nvPr/>
            </p:nvSpPr>
            <p:spPr>
              <a:xfrm>
                <a:off x="2016475" y="4220500"/>
                <a:ext cx="66275" cy="190875"/>
              </a:xfrm>
              <a:custGeom>
                <a:rect b="b" l="l" r="r" t="t"/>
                <a:pathLst>
                  <a:path extrusionOk="0" h="7635" w="2651">
                    <a:moveTo>
                      <a:pt x="1284" y="1"/>
                    </a:moveTo>
                    <a:lnTo>
                      <a:pt x="1" y="6846"/>
                    </a:lnTo>
                    <a:lnTo>
                      <a:pt x="1367" y="7635"/>
                    </a:lnTo>
                    <a:lnTo>
                      <a:pt x="2651" y="791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31"/>
              <p:cNvSpPr/>
              <p:nvPr/>
            </p:nvSpPr>
            <p:spPr>
              <a:xfrm>
                <a:off x="2055800" y="3841775"/>
                <a:ext cx="190875" cy="183075"/>
              </a:xfrm>
              <a:custGeom>
                <a:rect b="b" l="l" r="r" t="t"/>
                <a:pathLst>
                  <a:path extrusionOk="0" h="7323" w="7635">
                    <a:moveTo>
                      <a:pt x="7632" y="1376"/>
                    </a:moveTo>
                    <a:lnTo>
                      <a:pt x="7635" y="1377"/>
                    </a:lnTo>
                    <a:cubicBezTo>
                      <a:pt x="7634" y="1377"/>
                      <a:pt x="7633" y="1376"/>
                      <a:pt x="7632" y="1376"/>
                    </a:cubicBezTo>
                    <a:close/>
                    <a:moveTo>
                      <a:pt x="4769" y="0"/>
                    </a:moveTo>
                    <a:cubicBezTo>
                      <a:pt x="4326" y="0"/>
                      <a:pt x="3828" y="144"/>
                      <a:pt x="3302" y="447"/>
                    </a:cubicBezTo>
                    <a:cubicBezTo>
                      <a:pt x="1486" y="1496"/>
                      <a:pt x="1" y="4070"/>
                      <a:pt x="1" y="6168"/>
                    </a:cubicBezTo>
                    <a:lnTo>
                      <a:pt x="2002" y="7323"/>
                    </a:lnTo>
                    <a:cubicBezTo>
                      <a:pt x="2002" y="7239"/>
                      <a:pt x="2004" y="7151"/>
                      <a:pt x="2010" y="7066"/>
                    </a:cubicBezTo>
                    <a:cubicBezTo>
                      <a:pt x="2123" y="5021"/>
                      <a:pt x="3562" y="2611"/>
                      <a:pt x="5304" y="1604"/>
                    </a:cubicBezTo>
                    <a:cubicBezTo>
                      <a:pt x="5830" y="1300"/>
                      <a:pt x="6328" y="1156"/>
                      <a:pt x="6771" y="1156"/>
                    </a:cubicBezTo>
                    <a:cubicBezTo>
                      <a:pt x="7091" y="1156"/>
                      <a:pt x="7382" y="1232"/>
                      <a:pt x="7632" y="1376"/>
                    </a:cubicBezTo>
                    <a:lnTo>
                      <a:pt x="7632" y="1376"/>
                    </a:lnTo>
                    <a:lnTo>
                      <a:pt x="5633" y="221"/>
                    </a:lnTo>
                    <a:cubicBezTo>
                      <a:pt x="5382" y="76"/>
                      <a:pt x="5090" y="0"/>
                      <a:pt x="47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31"/>
              <p:cNvSpPr/>
              <p:nvPr/>
            </p:nvSpPr>
            <p:spPr>
              <a:xfrm>
                <a:off x="2055800" y="3995950"/>
                <a:ext cx="74325" cy="320475"/>
              </a:xfrm>
              <a:custGeom>
                <a:rect b="b" l="l" r="r" t="t"/>
                <a:pathLst>
                  <a:path extrusionOk="0" h="12819" w="2973">
                    <a:moveTo>
                      <a:pt x="1" y="1"/>
                    </a:moveTo>
                    <a:lnTo>
                      <a:pt x="1" y="9529"/>
                    </a:lnTo>
                    <a:cubicBezTo>
                      <a:pt x="1" y="10578"/>
                      <a:pt x="372" y="11317"/>
                      <a:pt x="970" y="11663"/>
                    </a:cubicBezTo>
                    <a:lnTo>
                      <a:pt x="2973" y="12818"/>
                    </a:lnTo>
                    <a:cubicBezTo>
                      <a:pt x="2374" y="12473"/>
                      <a:pt x="2002" y="11734"/>
                      <a:pt x="2002" y="10685"/>
                    </a:cubicBezTo>
                    <a:lnTo>
                      <a:pt x="2002" y="11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31"/>
              <p:cNvSpPr/>
              <p:nvPr/>
            </p:nvSpPr>
            <p:spPr>
              <a:xfrm>
                <a:off x="2105825" y="3870650"/>
                <a:ext cx="165150" cy="451300"/>
              </a:xfrm>
              <a:custGeom>
                <a:rect b="b" l="l" r="r" t="t"/>
                <a:pathLst>
                  <a:path extrusionOk="0" h="18052" w="6606">
                    <a:moveTo>
                      <a:pt x="4772" y="1"/>
                    </a:moveTo>
                    <a:cubicBezTo>
                      <a:pt x="4329" y="1"/>
                      <a:pt x="3830" y="145"/>
                      <a:pt x="3303" y="449"/>
                    </a:cubicBezTo>
                    <a:cubicBezTo>
                      <a:pt x="1488" y="1497"/>
                      <a:pt x="1" y="4071"/>
                      <a:pt x="1" y="6168"/>
                    </a:cubicBezTo>
                    <a:lnTo>
                      <a:pt x="1" y="15697"/>
                    </a:lnTo>
                    <a:cubicBezTo>
                      <a:pt x="1" y="16746"/>
                      <a:pt x="373" y="17485"/>
                      <a:pt x="972" y="17830"/>
                    </a:cubicBezTo>
                    <a:cubicBezTo>
                      <a:pt x="1224" y="17976"/>
                      <a:pt x="1515" y="18051"/>
                      <a:pt x="1836" y="18051"/>
                    </a:cubicBezTo>
                    <a:cubicBezTo>
                      <a:pt x="2279" y="18051"/>
                      <a:pt x="2777" y="17908"/>
                      <a:pt x="3303" y="17604"/>
                    </a:cubicBezTo>
                    <a:cubicBezTo>
                      <a:pt x="5119" y="16555"/>
                      <a:pt x="6606" y="13982"/>
                      <a:pt x="6606" y="11885"/>
                    </a:cubicBezTo>
                    <a:lnTo>
                      <a:pt x="6606" y="2356"/>
                    </a:lnTo>
                    <a:cubicBezTo>
                      <a:pt x="6606" y="1307"/>
                      <a:pt x="6233" y="568"/>
                      <a:pt x="5635" y="221"/>
                    </a:cubicBezTo>
                    <a:cubicBezTo>
                      <a:pt x="5384" y="76"/>
                      <a:pt x="5092" y="1"/>
                      <a:pt x="4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31"/>
              <p:cNvSpPr/>
              <p:nvPr/>
            </p:nvSpPr>
            <p:spPr>
              <a:xfrm>
                <a:off x="2102450" y="3881850"/>
                <a:ext cx="85975" cy="381250"/>
              </a:xfrm>
              <a:custGeom>
                <a:rect b="b" l="l" r="r" t="t"/>
                <a:pathLst>
                  <a:path extrusionOk="0" h="15250" w="3439">
                    <a:moveTo>
                      <a:pt x="3438" y="1"/>
                    </a:moveTo>
                    <a:lnTo>
                      <a:pt x="3438" y="1"/>
                    </a:lnTo>
                    <a:cubicBezTo>
                      <a:pt x="2833" y="322"/>
                      <a:pt x="2303" y="778"/>
                      <a:pt x="1844" y="1291"/>
                    </a:cubicBezTo>
                    <a:cubicBezTo>
                      <a:pt x="1385" y="1806"/>
                      <a:pt x="1010" y="2393"/>
                      <a:pt x="701" y="3013"/>
                    </a:cubicBezTo>
                    <a:cubicBezTo>
                      <a:pt x="393" y="3631"/>
                      <a:pt x="170" y="4297"/>
                      <a:pt x="65" y="4988"/>
                    </a:cubicBezTo>
                    <a:cubicBezTo>
                      <a:pt x="11" y="5333"/>
                      <a:pt x="1" y="5692"/>
                      <a:pt x="1" y="6029"/>
                    </a:cubicBezTo>
                    <a:cubicBezTo>
                      <a:pt x="1" y="6029"/>
                      <a:pt x="104" y="14567"/>
                      <a:pt x="136" y="15249"/>
                    </a:cubicBezTo>
                    <a:cubicBezTo>
                      <a:pt x="169" y="14567"/>
                      <a:pt x="275" y="6029"/>
                      <a:pt x="275" y="6029"/>
                    </a:cubicBezTo>
                    <a:cubicBezTo>
                      <a:pt x="271" y="5684"/>
                      <a:pt x="275" y="5358"/>
                      <a:pt x="320" y="5026"/>
                    </a:cubicBezTo>
                    <a:cubicBezTo>
                      <a:pt x="410" y="4363"/>
                      <a:pt x="626" y="3720"/>
                      <a:pt x="898" y="3105"/>
                    </a:cubicBezTo>
                    <a:cubicBezTo>
                      <a:pt x="1171" y="2490"/>
                      <a:pt x="1528" y="1910"/>
                      <a:pt x="1950" y="1380"/>
                    </a:cubicBezTo>
                    <a:cubicBezTo>
                      <a:pt x="2373" y="852"/>
                      <a:pt x="2867" y="377"/>
                      <a:pt x="3438" y="1"/>
                    </a:cubicBez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31"/>
              <p:cNvSpPr/>
              <p:nvPr/>
            </p:nvSpPr>
            <p:spPr>
              <a:xfrm>
                <a:off x="2121075" y="3919050"/>
                <a:ext cx="173350" cy="192950"/>
              </a:xfrm>
              <a:custGeom>
                <a:rect b="b" l="l" r="r" t="t"/>
                <a:pathLst>
                  <a:path extrusionOk="0" h="7718" w="6934">
                    <a:moveTo>
                      <a:pt x="4283" y="0"/>
                    </a:moveTo>
                    <a:cubicBezTo>
                      <a:pt x="3245" y="0"/>
                      <a:pt x="1949" y="948"/>
                      <a:pt x="1083" y="2448"/>
                    </a:cubicBezTo>
                    <a:cubicBezTo>
                      <a:pt x="0" y="4323"/>
                      <a:pt x="0" y="6350"/>
                      <a:pt x="1083" y="6975"/>
                    </a:cubicBezTo>
                    <a:lnTo>
                      <a:pt x="3287" y="7718"/>
                    </a:lnTo>
                    <a:cubicBezTo>
                      <a:pt x="2204" y="7092"/>
                      <a:pt x="2790" y="5441"/>
                      <a:pt x="3602" y="3859"/>
                    </a:cubicBezTo>
                    <a:cubicBezTo>
                      <a:pt x="4351" y="2402"/>
                      <a:pt x="5254" y="1668"/>
                      <a:pt x="6119" y="1668"/>
                    </a:cubicBezTo>
                    <a:cubicBezTo>
                      <a:pt x="6396" y="1668"/>
                      <a:pt x="6670" y="1744"/>
                      <a:pt x="6934" y="1896"/>
                    </a:cubicBezTo>
                    <a:lnTo>
                      <a:pt x="5004" y="185"/>
                    </a:lnTo>
                    <a:cubicBezTo>
                      <a:pt x="4787" y="60"/>
                      <a:pt x="4543" y="0"/>
                      <a:pt x="4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31"/>
              <p:cNvSpPr/>
              <p:nvPr/>
            </p:nvSpPr>
            <p:spPr>
              <a:xfrm>
                <a:off x="2216325" y="3990450"/>
                <a:ext cx="76325" cy="115800"/>
              </a:xfrm>
              <a:custGeom>
                <a:rect b="b" l="l" r="r" t="t"/>
                <a:pathLst>
                  <a:path extrusionOk="0" h="4632" w="3053">
                    <a:moveTo>
                      <a:pt x="2284" y="0"/>
                    </a:moveTo>
                    <a:cubicBezTo>
                      <a:pt x="2882" y="346"/>
                      <a:pt x="2766" y="2143"/>
                      <a:pt x="2167" y="3179"/>
                    </a:cubicBezTo>
                    <a:cubicBezTo>
                      <a:pt x="1688" y="4008"/>
                      <a:pt x="971" y="4532"/>
                      <a:pt x="398" y="4532"/>
                    </a:cubicBezTo>
                    <a:cubicBezTo>
                      <a:pt x="254" y="4532"/>
                      <a:pt x="120" y="4499"/>
                      <a:pt x="0" y="4430"/>
                    </a:cubicBezTo>
                    <a:lnTo>
                      <a:pt x="0" y="4430"/>
                    </a:lnTo>
                    <a:lnTo>
                      <a:pt x="170" y="4529"/>
                    </a:lnTo>
                    <a:cubicBezTo>
                      <a:pt x="290" y="4598"/>
                      <a:pt x="425" y="4631"/>
                      <a:pt x="569" y="4631"/>
                    </a:cubicBezTo>
                    <a:cubicBezTo>
                      <a:pt x="1143" y="4631"/>
                      <a:pt x="1859" y="4107"/>
                      <a:pt x="2337" y="3278"/>
                    </a:cubicBezTo>
                    <a:cubicBezTo>
                      <a:pt x="2936" y="2241"/>
                      <a:pt x="3053" y="445"/>
                      <a:pt x="2455" y="98"/>
                    </a:cubicBezTo>
                    <a:lnTo>
                      <a:pt x="2454" y="98"/>
                    </a:lnTo>
                    <a:lnTo>
                      <a:pt x="2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31"/>
              <p:cNvSpPr/>
              <p:nvPr/>
            </p:nvSpPr>
            <p:spPr>
              <a:xfrm>
                <a:off x="2179450" y="3958675"/>
                <a:ext cx="114250" cy="155775"/>
              </a:xfrm>
              <a:custGeom>
                <a:rect b="b" l="l" r="r" t="t"/>
                <a:pathLst>
                  <a:path extrusionOk="0" h="6231" w="4570">
                    <a:moveTo>
                      <a:pt x="3766" y="1"/>
                    </a:moveTo>
                    <a:cubicBezTo>
                      <a:pt x="2854" y="1"/>
                      <a:pt x="1714" y="834"/>
                      <a:pt x="952" y="2153"/>
                    </a:cubicBezTo>
                    <a:cubicBezTo>
                      <a:pt x="0" y="3801"/>
                      <a:pt x="1" y="5583"/>
                      <a:pt x="952" y="6133"/>
                    </a:cubicBezTo>
                    <a:lnTo>
                      <a:pt x="1123" y="6231"/>
                    </a:lnTo>
                    <a:cubicBezTo>
                      <a:pt x="172" y="5682"/>
                      <a:pt x="172" y="3900"/>
                      <a:pt x="1123" y="2251"/>
                    </a:cubicBezTo>
                    <a:cubicBezTo>
                      <a:pt x="1884" y="933"/>
                      <a:pt x="3023" y="99"/>
                      <a:pt x="3936" y="99"/>
                    </a:cubicBezTo>
                    <a:cubicBezTo>
                      <a:pt x="4165" y="99"/>
                      <a:pt x="4379" y="152"/>
                      <a:pt x="4570" y="262"/>
                    </a:cubicBezTo>
                    <a:lnTo>
                      <a:pt x="4398" y="163"/>
                    </a:lnTo>
                    <a:cubicBezTo>
                      <a:pt x="4208" y="53"/>
                      <a:pt x="3994" y="1"/>
                      <a:pt x="3766" y="1"/>
                    </a:cubicBezTo>
                    <a:close/>
                  </a:path>
                </a:pathLst>
              </a:custGeom>
              <a:solidFill>
                <a:srgbClr val="FFFFFF">
                  <a:alpha val="48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31"/>
              <p:cNvSpPr/>
              <p:nvPr/>
            </p:nvSpPr>
            <p:spPr>
              <a:xfrm>
                <a:off x="2183725" y="3961150"/>
                <a:ext cx="133750" cy="157375"/>
              </a:xfrm>
              <a:custGeom>
                <a:rect b="b" l="l" r="r" t="t"/>
                <a:pathLst>
                  <a:path extrusionOk="0" h="6295" w="5350">
                    <a:moveTo>
                      <a:pt x="3361" y="1168"/>
                    </a:moveTo>
                    <a:cubicBezTo>
                      <a:pt x="3505" y="1168"/>
                      <a:pt x="3639" y="1201"/>
                      <a:pt x="3759" y="1270"/>
                    </a:cubicBezTo>
                    <a:cubicBezTo>
                      <a:pt x="4357" y="1616"/>
                      <a:pt x="4240" y="3413"/>
                      <a:pt x="3641" y="4450"/>
                    </a:cubicBezTo>
                    <a:cubicBezTo>
                      <a:pt x="3163" y="5279"/>
                      <a:pt x="2447" y="5803"/>
                      <a:pt x="1873" y="5803"/>
                    </a:cubicBezTo>
                    <a:cubicBezTo>
                      <a:pt x="1729" y="5803"/>
                      <a:pt x="1594" y="5770"/>
                      <a:pt x="1474" y="5701"/>
                    </a:cubicBezTo>
                    <a:cubicBezTo>
                      <a:pt x="876" y="5356"/>
                      <a:pt x="994" y="3559"/>
                      <a:pt x="1592" y="2522"/>
                    </a:cubicBezTo>
                    <a:cubicBezTo>
                      <a:pt x="2070" y="1693"/>
                      <a:pt x="2787" y="1168"/>
                      <a:pt x="3361" y="1168"/>
                    </a:cubicBezTo>
                    <a:close/>
                    <a:moveTo>
                      <a:pt x="3765" y="0"/>
                    </a:moveTo>
                    <a:cubicBezTo>
                      <a:pt x="2852" y="0"/>
                      <a:pt x="1713" y="834"/>
                      <a:pt x="952" y="2152"/>
                    </a:cubicBezTo>
                    <a:cubicBezTo>
                      <a:pt x="1" y="3801"/>
                      <a:pt x="1" y="5583"/>
                      <a:pt x="952" y="6132"/>
                    </a:cubicBezTo>
                    <a:cubicBezTo>
                      <a:pt x="1142" y="6242"/>
                      <a:pt x="1357" y="6294"/>
                      <a:pt x="1586" y="6294"/>
                    </a:cubicBezTo>
                    <a:cubicBezTo>
                      <a:pt x="2498" y="6294"/>
                      <a:pt x="3637" y="5461"/>
                      <a:pt x="4399" y="4142"/>
                    </a:cubicBezTo>
                    <a:cubicBezTo>
                      <a:pt x="5350" y="2494"/>
                      <a:pt x="5350" y="712"/>
                      <a:pt x="4399" y="163"/>
                    </a:cubicBezTo>
                    <a:cubicBezTo>
                      <a:pt x="4208" y="53"/>
                      <a:pt x="3994" y="0"/>
                      <a:pt x="37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31"/>
              <p:cNvSpPr/>
              <p:nvPr/>
            </p:nvSpPr>
            <p:spPr>
              <a:xfrm>
                <a:off x="2201350" y="3987900"/>
                <a:ext cx="87050" cy="115850"/>
              </a:xfrm>
              <a:custGeom>
                <a:rect b="b" l="l" r="r" t="t"/>
                <a:pathLst>
                  <a:path extrusionOk="0" h="4634" w="3482">
                    <a:moveTo>
                      <a:pt x="2235" y="724"/>
                    </a:moveTo>
                    <a:cubicBezTo>
                      <a:pt x="2326" y="724"/>
                      <a:pt x="2411" y="744"/>
                      <a:pt x="2487" y="788"/>
                    </a:cubicBezTo>
                    <a:cubicBezTo>
                      <a:pt x="2866" y="1008"/>
                      <a:pt x="2866" y="1718"/>
                      <a:pt x="2487" y="2375"/>
                    </a:cubicBezTo>
                    <a:cubicBezTo>
                      <a:pt x="2184" y="2902"/>
                      <a:pt x="1729" y="3235"/>
                      <a:pt x="1365" y="3235"/>
                    </a:cubicBezTo>
                    <a:cubicBezTo>
                      <a:pt x="1274" y="3235"/>
                      <a:pt x="1188" y="3214"/>
                      <a:pt x="1113" y="3170"/>
                    </a:cubicBezTo>
                    <a:cubicBezTo>
                      <a:pt x="732" y="2951"/>
                      <a:pt x="732" y="2240"/>
                      <a:pt x="1113" y="1582"/>
                    </a:cubicBezTo>
                    <a:cubicBezTo>
                      <a:pt x="1416" y="1056"/>
                      <a:pt x="1871" y="724"/>
                      <a:pt x="2235" y="724"/>
                    </a:cubicBezTo>
                    <a:close/>
                    <a:moveTo>
                      <a:pt x="2485" y="0"/>
                    </a:moveTo>
                    <a:cubicBezTo>
                      <a:pt x="1911" y="0"/>
                      <a:pt x="1195" y="524"/>
                      <a:pt x="716" y="1353"/>
                    </a:cubicBezTo>
                    <a:cubicBezTo>
                      <a:pt x="117" y="2389"/>
                      <a:pt x="0" y="4186"/>
                      <a:pt x="599" y="4532"/>
                    </a:cubicBezTo>
                    <a:cubicBezTo>
                      <a:pt x="719" y="4601"/>
                      <a:pt x="854" y="4634"/>
                      <a:pt x="997" y="4634"/>
                    </a:cubicBezTo>
                    <a:cubicBezTo>
                      <a:pt x="1571" y="4634"/>
                      <a:pt x="2287" y="4110"/>
                      <a:pt x="2766" y="3281"/>
                    </a:cubicBezTo>
                    <a:cubicBezTo>
                      <a:pt x="3365" y="2245"/>
                      <a:pt x="3481" y="448"/>
                      <a:pt x="2883" y="102"/>
                    </a:cubicBezTo>
                    <a:cubicBezTo>
                      <a:pt x="2763" y="33"/>
                      <a:pt x="2629" y="0"/>
                      <a:pt x="2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31"/>
              <p:cNvSpPr/>
              <p:nvPr/>
            </p:nvSpPr>
            <p:spPr>
              <a:xfrm>
                <a:off x="2234575" y="4017025"/>
                <a:ext cx="33375" cy="43750"/>
              </a:xfrm>
              <a:custGeom>
                <a:rect b="b" l="l" r="r" t="t"/>
                <a:pathLst>
                  <a:path extrusionOk="0" h="1750" w="1335">
                    <a:moveTo>
                      <a:pt x="1" y="1628"/>
                    </a:moveTo>
                    <a:cubicBezTo>
                      <a:pt x="2" y="1629"/>
                      <a:pt x="3" y="1629"/>
                      <a:pt x="4" y="1630"/>
                    </a:cubicBezTo>
                    <a:lnTo>
                      <a:pt x="4" y="1630"/>
                    </a:lnTo>
                    <a:lnTo>
                      <a:pt x="1" y="1628"/>
                    </a:lnTo>
                    <a:close/>
                    <a:moveTo>
                      <a:pt x="941" y="0"/>
                    </a:moveTo>
                    <a:cubicBezTo>
                      <a:pt x="1200" y="150"/>
                      <a:pt x="1200" y="636"/>
                      <a:pt x="941" y="1086"/>
                    </a:cubicBezTo>
                    <a:cubicBezTo>
                      <a:pt x="733" y="1445"/>
                      <a:pt x="422" y="1673"/>
                      <a:pt x="173" y="1673"/>
                    </a:cubicBezTo>
                    <a:cubicBezTo>
                      <a:pt x="112" y="1673"/>
                      <a:pt x="55" y="1659"/>
                      <a:pt x="4" y="1630"/>
                    </a:cubicBezTo>
                    <a:lnTo>
                      <a:pt x="4" y="1630"/>
                    </a:lnTo>
                    <a:lnTo>
                      <a:pt x="135" y="1705"/>
                    </a:lnTo>
                    <a:cubicBezTo>
                      <a:pt x="187" y="1735"/>
                      <a:pt x="245" y="1750"/>
                      <a:pt x="308" y="1750"/>
                    </a:cubicBezTo>
                    <a:cubicBezTo>
                      <a:pt x="557" y="1750"/>
                      <a:pt x="867" y="1522"/>
                      <a:pt x="1075" y="1163"/>
                    </a:cubicBezTo>
                    <a:cubicBezTo>
                      <a:pt x="1334" y="713"/>
                      <a:pt x="1334" y="227"/>
                      <a:pt x="1075" y="77"/>
                    </a:cubicBez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31"/>
              <p:cNvSpPr/>
              <p:nvPr/>
            </p:nvSpPr>
            <p:spPr>
              <a:xfrm>
                <a:off x="2219650" y="4005975"/>
                <a:ext cx="47250" cy="63125"/>
              </a:xfrm>
              <a:custGeom>
                <a:rect b="b" l="l" r="r" t="t"/>
                <a:pathLst>
                  <a:path extrusionOk="0" h="2525" w="1890">
                    <a:moveTo>
                      <a:pt x="1887" y="141"/>
                    </a:moveTo>
                    <a:lnTo>
                      <a:pt x="1889" y="142"/>
                    </a:lnTo>
                    <a:cubicBezTo>
                      <a:pt x="1888" y="142"/>
                      <a:pt x="1888" y="141"/>
                      <a:pt x="1887" y="141"/>
                    </a:cubicBezTo>
                    <a:close/>
                    <a:moveTo>
                      <a:pt x="1503" y="1"/>
                    </a:moveTo>
                    <a:cubicBezTo>
                      <a:pt x="1139" y="1"/>
                      <a:pt x="684" y="333"/>
                      <a:pt x="381" y="859"/>
                    </a:cubicBezTo>
                    <a:cubicBezTo>
                      <a:pt x="0" y="1517"/>
                      <a:pt x="0" y="2228"/>
                      <a:pt x="381" y="2447"/>
                    </a:cubicBezTo>
                    <a:lnTo>
                      <a:pt x="515" y="2524"/>
                    </a:lnTo>
                    <a:cubicBezTo>
                      <a:pt x="134" y="2305"/>
                      <a:pt x="134" y="1594"/>
                      <a:pt x="515" y="937"/>
                    </a:cubicBezTo>
                    <a:cubicBezTo>
                      <a:pt x="818" y="411"/>
                      <a:pt x="1273" y="78"/>
                      <a:pt x="1637" y="78"/>
                    </a:cubicBezTo>
                    <a:cubicBezTo>
                      <a:pt x="1727" y="78"/>
                      <a:pt x="1811" y="98"/>
                      <a:pt x="1887" y="141"/>
                    </a:cubicBezTo>
                    <a:lnTo>
                      <a:pt x="1887" y="141"/>
                    </a:lnTo>
                    <a:lnTo>
                      <a:pt x="1755" y="65"/>
                    </a:lnTo>
                    <a:cubicBezTo>
                      <a:pt x="1679" y="21"/>
                      <a:pt x="1594" y="1"/>
                      <a:pt x="15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31"/>
              <p:cNvSpPr/>
              <p:nvPr/>
            </p:nvSpPr>
            <p:spPr>
              <a:xfrm>
                <a:off x="2223000" y="4007900"/>
                <a:ext cx="53375" cy="62800"/>
              </a:xfrm>
              <a:custGeom>
                <a:rect b="b" l="l" r="r" t="t"/>
                <a:pathLst>
                  <a:path extrusionOk="0" h="2512" w="2135">
                    <a:moveTo>
                      <a:pt x="1365" y="398"/>
                    </a:moveTo>
                    <a:cubicBezTo>
                      <a:pt x="1428" y="398"/>
                      <a:pt x="1486" y="412"/>
                      <a:pt x="1538" y="442"/>
                    </a:cubicBezTo>
                    <a:cubicBezTo>
                      <a:pt x="1797" y="592"/>
                      <a:pt x="1797" y="1078"/>
                      <a:pt x="1538" y="1528"/>
                    </a:cubicBezTo>
                    <a:cubicBezTo>
                      <a:pt x="1330" y="1887"/>
                      <a:pt x="1020" y="2115"/>
                      <a:pt x="771" y="2115"/>
                    </a:cubicBezTo>
                    <a:cubicBezTo>
                      <a:pt x="708" y="2115"/>
                      <a:pt x="650" y="2100"/>
                      <a:pt x="598" y="2070"/>
                    </a:cubicBezTo>
                    <a:cubicBezTo>
                      <a:pt x="338" y="1921"/>
                      <a:pt x="338" y="1434"/>
                      <a:pt x="598" y="985"/>
                    </a:cubicBezTo>
                    <a:cubicBezTo>
                      <a:pt x="805" y="626"/>
                      <a:pt x="1116" y="398"/>
                      <a:pt x="1365" y="398"/>
                    </a:cubicBezTo>
                    <a:close/>
                    <a:moveTo>
                      <a:pt x="1503" y="1"/>
                    </a:moveTo>
                    <a:cubicBezTo>
                      <a:pt x="1139" y="1"/>
                      <a:pt x="684" y="334"/>
                      <a:pt x="381" y="860"/>
                    </a:cubicBezTo>
                    <a:cubicBezTo>
                      <a:pt x="0" y="1517"/>
                      <a:pt x="0" y="2228"/>
                      <a:pt x="381" y="2447"/>
                    </a:cubicBezTo>
                    <a:cubicBezTo>
                      <a:pt x="457" y="2491"/>
                      <a:pt x="542" y="2512"/>
                      <a:pt x="633" y="2512"/>
                    </a:cubicBezTo>
                    <a:cubicBezTo>
                      <a:pt x="997" y="2512"/>
                      <a:pt x="1452" y="2179"/>
                      <a:pt x="1755" y="1654"/>
                    </a:cubicBezTo>
                    <a:cubicBezTo>
                      <a:pt x="2135" y="995"/>
                      <a:pt x="2135" y="285"/>
                      <a:pt x="1755" y="65"/>
                    </a:cubicBezTo>
                    <a:cubicBezTo>
                      <a:pt x="1679" y="21"/>
                      <a:pt x="1594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31"/>
              <p:cNvSpPr/>
              <p:nvPr/>
            </p:nvSpPr>
            <p:spPr>
              <a:xfrm>
                <a:off x="2228075" y="4015900"/>
                <a:ext cx="36525" cy="42950"/>
              </a:xfrm>
              <a:custGeom>
                <a:rect b="b" l="l" r="r" t="t"/>
                <a:pathLst>
                  <a:path extrusionOk="0" h="1718" w="1461">
                    <a:moveTo>
                      <a:pt x="924" y="301"/>
                    </a:moveTo>
                    <a:cubicBezTo>
                      <a:pt x="965" y="301"/>
                      <a:pt x="1003" y="310"/>
                      <a:pt x="1037" y="330"/>
                    </a:cubicBezTo>
                    <a:cubicBezTo>
                      <a:pt x="1205" y="427"/>
                      <a:pt x="1205" y="743"/>
                      <a:pt x="1037" y="1036"/>
                    </a:cubicBezTo>
                    <a:cubicBezTo>
                      <a:pt x="901" y="1269"/>
                      <a:pt x="699" y="1417"/>
                      <a:pt x="537" y="1417"/>
                    </a:cubicBezTo>
                    <a:cubicBezTo>
                      <a:pt x="497" y="1417"/>
                      <a:pt x="459" y="1408"/>
                      <a:pt x="425" y="1388"/>
                    </a:cubicBezTo>
                    <a:cubicBezTo>
                      <a:pt x="256" y="1290"/>
                      <a:pt x="256" y="975"/>
                      <a:pt x="425" y="682"/>
                    </a:cubicBezTo>
                    <a:cubicBezTo>
                      <a:pt x="560" y="449"/>
                      <a:pt x="762" y="301"/>
                      <a:pt x="924" y="301"/>
                    </a:cubicBezTo>
                    <a:close/>
                    <a:moveTo>
                      <a:pt x="1027" y="1"/>
                    </a:moveTo>
                    <a:cubicBezTo>
                      <a:pt x="778" y="1"/>
                      <a:pt x="468" y="228"/>
                      <a:pt x="261" y="588"/>
                    </a:cubicBezTo>
                    <a:cubicBezTo>
                      <a:pt x="0" y="1037"/>
                      <a:pt x="0" y="1523"/>
                      <a:pt x="261" y="1673"/>
                    </a:cubicBezTo>
                    <a:cubicBezTo>
                      <a:pt x="313" y="1703"/>
                      <a:pt x="371" y="1718"/>
                      <a:pt x="433" y="1718"/>
                    </a:cubicBezTo>
                    <a:cubicBezTo>
                      <a:pt x="682" y="1718"/>
                      <a:pt x="993" y="1490"/>
                      <a:pt x="1201" y="1131"/>
                    </a:cubicBezTo>
                    <a:cubicBezTo>
                      <a:pt x="1460" y="681"/>
                      <a:pt x="1460" y="195"/>
                      <a:pt x="1201" y="45"/>
                    </a:cubicBezTo>
                    <a:cubicBezTo>
                      <a:pt x="1149" y="15"/>
                      <a:pt x="1090" y="1"/>
                      <a:pt x="10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31"/>
              <p:cNvSpPr/>
              <p:nvPr/>
            </p:nvSpPr>
            <p:spPr>
              <a:xfrm>
                <a:off x="2234450" y="4023400"/>
                <a:ext cx="23750" cy="27925"/>
              </a:xfrm>
              <a:custGeom>
                <a:rect b="b" l="l" r="r" t="t"/>
                <a:pathLst>
                  <a:path extrusionOk="0" h="1117" w="950">
                    <a:moveTo>
                      <a:pt x="668" y="1"/>
                    </a:moveTo>
                    <a:cubicBezTo>
                      <a:pt x="507" y="1"/>
                      <a:pt x="305" y="148"/>
                      <a:pt x="170" y="382"/>
                    </a:cubicBezTo>
                    <a:cubicBezTo>
                      <a:pt x="1" y="675"/>
                      <a:pt x="1" y="990"/>
                      <a:pt x="170" y="1088"/>
                    </a:cubicBezTo>
                    <a:cubicBezTo>
                      <a:pt x="204" y="1108"/>
                      <a:pt x="242" y="1117"/>
                      <a:pt x="282" y="1117"/>
                    </a:cubicBezTo>
                    <a:cubicBezTo>
                      <a:pt x="444" y="1117"/>
                      <a:pt x="646" y="969"/>
                      <a:pt x="782" y="735"/>
                    </a:cubicBezTo>
                    <a:cubicBezTo>
                      <a:pt x="950" y="443"/>
                      <a:pt x="950" y="127"/>
                      <a:pt x="782" y="30"/>
                    </a:cubicBezTo>
                    <a:cubicBezTo>
                      <a:pt x="748" y="10"/>
                      <a:pt x="709" y="1"/>
                      <a:pt x="6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31"/>
              <p:cNvSpPr/>
              <p:nvPr/>
            </p:nvSpPr>
            <p:spPr>
              <a:xfrm>
                <a:off x="2085375" y="4403450"/>
                <a:ext cx="160600" cy="125900"/>
              </a:xfrm>
              <a:custGeom>
                <a:rect b="b" l="l" r="r" t="t"/>
                <a:pathLst>
                  <a:path extrusionOk="0" h="5036" w="6424">
                    <a:moveTo>
                      <a:pt x="6424" y="1"/>
                    </a:moveTo>
                    <a:cubicBezTo>
                      <a:pt x="6424" y="512"/>
                      <a:pt x="6086" y="1023"/>
                      <a:pt x="5410" y="1413"/>
                    </a:cubicBezTo>
                    <a:lnTo>
                      <a:pt x="2314" y="3200"/>
                    </a:lnTo>
                    <a:cubicBezTo>
                      <a:pt x="1672" y="3571"/>
                      <a:pt x="841" y="3763"/>
                      <a:pt x="1" y="3781"/>
                    </a:cubicBezTo>
                    <a:lnTo>
                      <a:pt x="1" y="5036"/>
                    </a:lnTo>
                    <a:cubicBezTo>
                      <a:pt x="841" y="5017"/>
                      <a:pt x="1672" y="4825"/>
                      <a:pt x="2314" y="4455"/>
                    </a:cubicBezTo>
                    <a:lnTo>
                      <a:pt x="5410" y="2667"/>
                    </a:lnTo>
                    <a:cubicBezTo>
                      <a:pt x="6085" y="2277"/>
                      <a:pt x="6424" y="1765"/>
                      <a:pt x="6424" y="1254"/>
                    </a:cubicBezTo>
                    <a:lnTo>
                      <a:pt x="64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31"/>
              <p:cNvSpPr/>
              <p:nvPr/>
            </p:nvSpPr>
            <p:spPr>
              <a:xfrm>
                <a:off x="1940825" y="4403450"/>
                <a:ext cx="144575" cy="125950"/>
              </a:xfrm>
              <a:custGeom>
                <a:rect b="b" l="l" r="r" t="t"/>
                <a:pathLst>
                  <a:path extrusionOk="0" h="5038" w="5783">
                    <a:moveTo>
                      <a:pt x="1" y="1"/>
                    </a:moveTo>
                    <a:lnTo>
                      <a:pt x="1" y="1255"/>
                    </a:lnTo>
                    <a:cubicBezTo>
                      <a:pt x="1" y="2089"/>
                      <a:pt x="553" y="2924"/>
                      <a:pt x="1655" y="3561"/>
                    </a:cubicBezTo>
                    <a:lnTo>
                      <a:pt x="3204" y="4455"/>
                    </a:lnTo>
                    <a:cubicBezTo>
                      <a:pt x="3877" y="4844"/>
                      <a:pt x="4762" y="5037"/>
                      <a:pt x="5646" y="5037"/>
                    </a:cubicBezTo>
                    <a:cubicBezTo>
                      <a:pt x="5691" y="5037"/>
                      <a:pt x="5737" y="5037"/>
                      <a:pt x="5783" y="5036"/>
                    </a:cubicBezTo>
                    <a:lnTo>
                      <a:pt x="5783" y="3781"/>
                    </a:lnTo>
                    <a:cubicBezTo>
                      <a:pt x="5737" y="3782"/>
                      <a:pt x="5691" y="3783"/>
                      <a:pt x="5646" y="3783"/>
                    </a:cubicBezTo>
                    <a:cubicBezTo>
                      <a:pt x="4762" y="3783"/>
                      <a:pt x="3877" y="3590"/>
                      <a:pt x="3204" y="3200"/>
                    </a:cubicBezTo>
                    <a:lnTo>
                      <a:pt x="1655" y="2306"/>
                    </a:lnTo>
                    <a:cubicBezTo>
                      <a:pt x="553" y="1670"/>
                      <a:pt x="1" y="83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70" name="Google Shape;1870;p31"/>
          <p:cNvSpPr txBox="1"/>
          <p:nvPr/>
        </p:nvSpPr>
        <p:spPr>
          <a:xfrm>
            <a:off x="1068675" y="2405350"/>
            <a:ext cx="45645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Advantages of the Alert System</a:t>
            </a:r>
            <a:endParaRPr b="1"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Real-time notifications via email ensure the user is always informed, even remotely.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The buzzer acts as an immediate deterrent to intruders.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The system is cost-effective, scalable, and easy to integrate with additional alert channels.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32"/>
          <p:cNvSpPr txBox="1"/>
          <p:nvPr>
            <p:ph type="title"/>
          </p:nvPr>
        </p:nvSpPr>
        <p:spPr>
          <a:xfrm>
            <a:off x="0" y="327609"/>
            <a:ext cx="4044000" cy="9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Alert system</a:t>
            </a:r>
            <a:endParaRPr sz="2900"/>
          </a:p>
        </p:txBody>
      </p:sp>
      <p:sp>
        <p:nvSpPr>
          <p:cNvPr id="1876" name="Google Shape;1876;p32"/>
          <p:cNvSpPr txBox="1"/>
          <p:nvPr>
            <p:ph idx="1" type="subTitle"/>
          </p:nvPr>
        </p:nvSpPr>
        <p:spPr>
          <a:xfrm>
            <a:off x="695000" y="1308004"/>
            <a:ext cx="4112100" cy="19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Email Setup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Sender Email Credentials: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gmail_user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: Sender's email address.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gmail_pwd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: Sender's email password (you might need an app password for Gmail if 2FA is enabled).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Recipient Email: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: Receiver's email address.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Message Content: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subject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: Email subject.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: Body of the email.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877" name="Google Shape;1877;p32"/>
          <p:cNvSpPr txBox="1"/>
          <p:nvPr/>
        </p:nvSpPr>
        <p:spPr>
          <a:xfrm>
            <a:off x="4867050" y="1001600"/>
            <a:ext cx="36423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Email Sending Function: </a:t>
            </a:r>
            <a:r>
              <a:rPr b="1"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send_email(attach)</a:t>
            </a:r>
            <a:endParaRPr b="1"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function: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en" sz="900">
                <a:solidFill>
                  <a:schemeClr val="dk1"/>
                </a:solidFill>
              </a:rPr>
              <a:t>Creates an Email Message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A multipart email is prepared using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MIMEMultipart</a:t>
            </a:r>
            <a:r>
              <a:rPr lang="en" sz="900">
                <a:solidFill>
                  <a:schemeClr val="dk1"/>
                </a:solidFill>
              </a:rPr>
              <a:t>, allowing text and attachments.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The captured image is read, encoded, and attached to the email.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en" sz="900">
                <a:solidFill>
                  <a:schemeClr val="dk1"/>
                </a:solidFill>
              </a:rPr>
              <a:t>Establishes a Connection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Connects to Gmail's SMTP server (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smtp.gmail.com</a:t>
            </a:r>
            <a:r>
              <a:rPr lang="en" sz="900">
                <a:solidFill>
                  <a:schemeClr val="dk1"/>
                </a:solidFill>
              </a:rPr>
              <a:t>) via port 587.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Starts a secure TLS connection and logs in with the provided credentials.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en" sz="900">
                <a:solidFill>
                  <a:schemeClr val="dk1"/>
                </a:solidFill>
              </a:rPr>
              <a:t>Sends the Email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Sends the email using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mail_server.sendmail()</a:t>
            </a:r>
            <a:r>
              <a:rPr lang="en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en" sz="900">
                <a:solidFill>
                  <a:schemeClr val="dk1"/>
                </a:solidFill>
              </a:rPr>
              <a:t>Handles Exceptions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Prints an error message if the email fails to send.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me Security Alarm App Pitch Deck by Slidesgo">
  <a:themeElements>
    <a:clrScheme name="Simple Light">
      <a:dk1>
        <a:srgbClr val="FFFFFF"/>
      </a:dk1>
      <a:lt1>
        <a:srgbClr val="FF5607"/>
      </a:lt1>
      <a:dk2>
        <a:srgbClr val="FF9306"/>
      </a:dk2>
      <a:lt2>
        <a:srgbClr val="FFC375"/>
      </a:lt2>
      <a:accent1>
        <a:srgbClr val="BA55F1"/>
      </a:accent1>
      <a:accent2>
        <a:srgbClr val="8905D1"/>
      </a:accent2>
      <a:accent3>
        <a:srgbClr val="340267"/>
      </a:accent3>
      <a:accent4>
        <a:srgbClr val="3A3737"/>
      </a:accent4>
      <a:accent5>
        <a:srgbClr val="D2D1CE"/>
      </a:accent5>
      <a:accent6>
        <a:srgbClr val="748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